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10"/>
  </p:notesMasterIdLst>
  <p:handoutMasterIdLst>
    <p:handoutMasterId r:id="rId11"/>
  </p:handoutMasterIdLst>
  <p:sldIdLst>
    <p:sldId id="388" r:id="rId2"/>
    <p:sldId id="257" r:id="rId3"/>
    <p:sldId id="389" r:id="rId4"/>
    <p:sldId id="393" r:id="rId5"/>
    <p:sldId id="391" r:id="rId6"/>
    <p:sldId id="390" r:id="rId7"/>
    <p:sldId id="392" r:id="rId8"/>
    <p:sldId id="394" r:id="rId9"/>
  </p:sldIdLst>
  <p:sldSz cx="9144000" cy="6858000" type="screen4x3"/>
  <p:notesSz cx="7099300" cy="10234613"/>
  <p:defaultTextStyle>
    <a:defPPr>
      <a:defRPr lang="pl-PL"/>
    </a:defPPr>
    <a:lvl1pPr algn="l" rtl="0" fontAlgn="base">
      <a:spcBef>
        <a:spcPct val="0"/>
      </a:spcBef>
      <a:spcAft>
        <a:spcPct val="0"/>
      </a:spcAft>
      <a:defRPr kumimoji="1" sz="2400" kern="1200">
        <a:solidFill>
          <a:schemeClr val="tx1"/>
        </a:solidFill>
        <a:latin typeface="Arial Narrow" pitchFamily="34" charset="0"/>
        <a:ea typeface="+mn-ea"/>
        <a:cs typeface="+mn-cs"/>
      </a:defRPr>
    </a:lvl1pPr>
    <a:lvl2pPr marL="457200" algn="l" rtl="0" fontAlgn="base">
      <a:spcBef>
        <a:spcPct val="0"/>
      </a:spcBef>
      <a:spcAft>
        <a:spcPct val="0"/>
      </a:spcAft>
      <a:defRPr kumimoji="1" sz="2400" kern="1200">
        <a:solidFill>
          <a:schemeClr val="tx1"/>
        </a:solidFill>
        <a:latin typeface="Arial Narrow" pitchFamily="34" charset="0"/>
        <a:ea typeface="+mn-ea"/>
        <a:cs typeface="+mn-cs"/>
      </a:defRPr>
    </a:lvl2pPr>
    <a:lvl3pPr marL="914400" algn="l" rtl="0" fontAlgn="base">
      <a:spcBef>
        <a:spcPct val="0"/>
      </a:spcBef>
      <a:spcAft>
        <a:spcPct val="0"/>
      </a:spcAft>
      <a:defRPr kumimoji="1" sz="2400" kern="1200">
        <a:solidFill>
          <a:schemeClr val="tx1"/>
        </a:solidFill>
        <a:latin typeface="Arial Narrow" pitchFamily="34" charset="0"/>
        <a:ea typeface="+mn-ea"/>
        <a:cs typeface="+mn-cs"/>
      </a:defRPr>
    </a:lvl3pPr>
    <a:lvl4pPr marL="1371600" algn="l" rtl="0" fontAlgn="base">
      <a:spcBef>
        <a:spcPct val="0"/>
      </a:spcBef>
      <a:spcAft>
        <a:spcPct val="0"/>
      </a:spcAft>
      <a:defRPr kumimoji="1" sz="2400" kern="1200">
        <a:solidFill>
          <a:schemeClr val="tx1"/>
        </a:solidFill>
        <a:latin typeface="Arial Narrow" pitchFamily="34" charset="0"/>
        <a:ea typeface="+mn-ea"/>
        <a:cs typeface="+mn-cs"/>
      </a:defRPr>
    </a:lvl4pPr>
    <a:lvl5pPr marL="1828800" algn="l" rtl="0" fontAlgn="base">
      <a:spcBef>
        <a:spcPct val="0"/>
      </a:spcBef>
      <a:spcAft>
        <a:spcPct val="0"/>
      </a:spcAft>
      <a:defRPr kumimoji="1" sz="2400" kern="1200">
        <a:solidFill>
          <a:schemeClr val="tx1"/>
        </a:solidFill>
        <a:latin typeface="Arial Narrow" pitchFamily="34" charset="0"/>
        <a:ea typeface="+mn-ea"/>
        <a:cs typeface="+mn-cs"/>
      </a:defRPr>
    </a:lvl5pPr>
    <a:lvl6pPr marL="2286000" algn="l" defTabSz="914400" rtl="0" eaLnBrk="1" latinLnBrk="0" hangingPunct="1">
      <a:defRPr kumimoji="1" sz="2400" kern="1200">
        <a:solidFill>
          <a:schemeClr val="tx1"/>
        </a:solidFill>
        <a:latin typeface="Arial Narrow" pitchFamily="34" charset="0"/>
        <a:ea typeface="+mn-ea"/>
        <a:cs typeface="+mn-cs"/>
      </a:defRPr>
    </a:lvl6pPr>
    <a:lvl7pPr marL="2743200" algn="l" defTabSz="914400" rtl="0" eaLnBrk="1" latinLnBrk="0" hangingPunct="1">
      <a:defRPr kumimoji="1" sz="2400" kern="1200">
        <a:solidFill>
          <a:schemeClr val="tx1"/>
        </a:solidFill>
        <a:latin typeface="Arial Narrow" pitchFamily="34" charset="0"/>
        <a:ea typeface="+mn-ea"/>
        <a:cs typeface="+mn-cs"/>
      </a:defRPr>
    </a:lvl7pPr>
    <a:lvl8pPr marL="3200400" algn="l" defTabSz="914400" rtl="0" eaLnBrk="1" latinLnBrk="0" hangingPunct="1">
      <a:defRPr kumimoji="1" sz="2400" kern="1200">
        <a:solidFill>
          <a:schemeClr val="tx1"/>
        </a:solidFill>
        <a:latin typeface="Arial Narrow" pitchFamily="34" charset="0"/>
        <a:ea typeface="+mn-ea"/>
        <a:cs typeface="+mn-cs"/>
      </a:defRPr>
    </a:lvl8pPr>
    <a:lvl9pPr marL="3657600" algn="l" defTabSz="914400" rtl="0" eaLnBrk="1" latinLnBrk="0" hangingPunct="1">
      <a:defRPr kumimoji="1" sz="2400"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dosław Ignatowski" initials="RI" lastIdx="1" clrIdx="0">
    <p:extLst>
      <p:ext uri="{19B8F6BF-5375-455C-9EA6-DF929625EA0E}">
        <p15:presenceInfo xmlns:p15="http://schemas.microsoft.com/office/powerpoint/2012/main" userId="Radosław Ignatowsk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FCC00"/>
    <a:srgbClr val="FFFF66"/>
    <a:srgbClr val="8000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 pośredn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79" autoAdjust="0"/>
  </p:normalViewPr>
  <p:slideViewPr>
    <p:cSldViewPr>
      <p:cViewPr varScale="1">
        <p:scale>
          <a:sx n="82" d="100"/>
          <a:sy n="82" d="100"/>
        </p:scale>
        <p:origin x="1459"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7" d="100"/>
          <a:sy n="77" d="100"/>
        </p:scale>
        <p:origin x="393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17A7F4-696A-4E1A-BE49-F04D4083C6FA}" type="doc">
      <dgm:prSet loTypeId="urn:microsoft.com/office/officeart/2005/8/layout/gear1" loCatId="relationship" qsTypeId="urn:microsoft.com/office/officeart/2005/8/quickstyle/simple1" qsCatId="simple" csTypeId="urn:microsoft.com/office/officeart/2005/8/colors/colorful3" csCatId="colorful" phldr="1"/>
      <dgm:spPr/>
    </dgm:pt>
    <dgm:pt modelId="{79B3E9BC-BCFF-4ADE-9CDD-9FBD6AD855AB}">
      <dgm:prSet phldrT="[Tekst]" custT="1">
        <dgm:style>
          <a:lnRef idx="2">
            <a:schemeClr val="accent6"/>
          </a:lnRef>
          <a:fillRef idx="1">
            <a:schemeClr val="lt1"/>
          </a:fillRef>
          <a:effectRef idx="0">
            <a:schemeClr val="accent6"/>
          </a:effectRef>
          <a:fontRef idx="minor">
            <a:schemeClr val="dk1"/>
          </a:fontRef>
        </dgm:style>
      </dgm:prSet>
      <dgm:spPr/>
      <dgm:t>
        <a:bodyPr/>
        <a:lstStyle/>
        <a:p>
          <a:r>
            <a:rPr lang="en-US" sz="2400" b="1" noProof="0" dirty="0">
              <a:latin typeface="Cambria" panose="02040503050406030204" pitchFamily="18" charset="0"/>
            </a:rPr>
            <a:t>Theory</a:t>
          </a:r>
        </a:p>
      </dgm:t>
    </dgm:pt>
    <dgm:pt modelId="{8B370E81-EC24-47DC-9939-276B8E860D9C}" type="parTrans" cxnId="{7E8B32A3-5903-41DC-8903-F5028205EC74}">
      <dgm:prSet/>
      <dgm:spPr/>
      <dgm:t>
        <a:bodyPr/>
        <a:lstStyle/>
        <a:p>
          <a:endParaRPr lang="pl-PL"/>
        </a:p>
      </dgm:t>
    </dgm:pt>
    <dgm:pt modelId="{28C79352-E52D-48ED-8C9D-B9A91A7972CB}" type="sibTrans" cxnId="{7E8B32A3-5903-41DC-8903-F5028205EC74}">
      <dgm:prSet/>
      <dgm:spPr>
        <a:ln>
          <a:solidFill>
            <a:schemeClr val="accent5">
              <a:lumMod val="75000"/>
            </a:schemeClr>
          </a:solidFill>
        </a:ln>
      </dgm:spPr>
      <dgm:t>
        <a:bodyPr/>
        <a:lstStyle/>
        <a:p>
          <a:endParaRPr lang="pl-PL"/>
        </a:p>
      </dgm:t>
    </dgm:pt>
    <dgm:pt modelId="{9B0342C9-65D7-4411-995B-88EB2847ED0F}">
      <dgm:prSet phldrT="[Tekst]" custT="1">
        <dgm:style>
          <a:lnRef idx="2">
            <a:schemeClr val="accent2"/>
          </a:lnRef>
          <a:fillRef idx="1">
            <a:schemeClr val="lt1"/>
          </a:fillRef>
          <a:effectRef idx="0">
            <a:schemeClr val="accent2"/>
          </a:effectRef>
          <a:fontRef idx="minor">
            <a:schemeClr val="dk1"/>
          </a:fontRef>
        </dgm:style>
      </dgm:prSet>
      <dgm:spPr/>
      <dgm:t>
        <a:bodyPr/>
        <a:lstStyle/>
        <a:p>
          <a:r>
            <a:rPr lang="en-US" sz="1400" b="1" noProof="0" dirty="0">
              <a:latin typeface="Cambria" panose="02040503050406030204" pitchFamily="18" charset="0"/>
            </a:rPr>
            <a:t>Practice</a:t>
          </a:r>
        </a:p>
      </dgm:t>
    </dgm:pt>
    <dgm:pt modelId="{9ECE32CF-53D9-4132-A3B9-D8129339D351}" type="parTrans" cxnId="{2CFEC578-30E3-4170-9BA6-DE763B7E509C}">
      <dgm:prSet/>
      <dgm:spPr/>
      <dgm:t>
        <a:bodyPr/>
        <a:lstStyle/>
        <a:p>
          <a:endParaRPr lang="pl-PL"/>
        </a:p>
      </dgm:t>
    </dgm:pt>
    <dgm:pt modelId="{9ADB2688-6BF5-43F2-9CEA-891285EC4D9B}" type="sibTrans" cxnId="{2CFEC578-30E3-4170-9BA6-DE763B7E509C}">
      <dgm:prSet/>
      <dgm:spPr>
        <a:solidFill>
          <a:schemeClr val="accent2">
            <a:lumMod val="60000"/>
            <a:lumOff val="40000"/>
          </a:schemeClr>
        </a:solidFill>
        <a:ln>
          <a:solidFill>
            <a:schemeClr val="accent2">
              <a:lumMod val="75000"/>
            </a:schemeClr>
          </a:solidFill>
        </a:ln>
      </dgm:spPr>
      <dgm:t>
        <a:bodyPr/>
        <a:lstStyle/>
        <a:p>
          <a:endParaRPr lang="pl-PL"/>
        </a:p>
      </dgm:t>
    </dgm:pt>
    <dgm:pt modelId="{D816BDD6-A729-4794-80ED-2CD87C0A9B36}">
      <dgm:prSet phldrT="[Tekst]" custT="1">
        <dgm:style>
          <a:lnRef idx="2">
            <a:schemeClr val="dk1"/>
          </a:lnRef>
          <a:fillRef idx="1">
            <a:schemeClr val="lt1"/>
          </a:fillRef>
          <a:effectRef idx="0">
            <a:schemeClr val="dk1"/>
          </a:effectRef>
          <a:fontRef idx="minor">
            <a:schemeClr val="dk1"/>
          </a:fontRef>
        </dgm:style>
      </dgm:prSet>
      <dgm:spPr/>
      <dgm:t>
        <a:bodyPr/>
        <a:lstStyle/>
        <a:p>
          <a:r>
            <a:rPr lang="pl-PL" sz="1400" b="1" dirty="0" err="1">
              <a:latin typeface="Cambria" panose="02040503050406030204" pitchFamily="18" charset="0"/>
            </a:rPr>
            <a:t>Regula</a:t>
          </a:r>
          <a:br>
            <a:rPr lang="pl-PL" sz="1400" b="1" dirty="0">
              <a:latin typeface="Cambria" panose="02040503050406030204" pitchFamily="18" charset="0"/>
            </a:rPr>
          </a:br>
          <a:r>
            <a:rPr lang="pl-PL" sz="1400" b="1" dirty="0" err="1">
              <a:latin typeface="Cambria" panose="02040503050406030204" pitchFamily="18" charset="0"/>
            </a:rPr>
            <a:t>tions</a:t>
          </a:r>
          <a:endParaRPr lang="pl-PL" sz="1400" b="1" dirty="0">
            <a:latin typeface="Cambria" panose="02040503050406030204" pitchFamily="18" charset="0"/>
          </a:endParaRPr>
        </a:p>
      </dgm:t>
    </dgm:pt>
    <dgm:pt modelId="{B9A03176-EC75-4197-965A-4B624B175DC4}" type="parTrans" cxnId="{BF20A23A-6020-4837-9384-AF7F32C0D081}">
      <dgm:prSet/>
      <dgm:spPr/>
      <dgm:t>
        <a:bodyPr/>
        <a:lstStyle/>
        <a:p>
          <a:endParaRPr lang="pl-PL"/>
        </a:p>
      </dgm:t>
    </dgm:pt>
    <dgm:pt modelId="{FC093AF1-26D2-466F-82D6-67C8D2B29B81}" type="sibTrans" cxnId="{BF20A23A-6020-4837-9384-AF7F32C0D081}">
      <dgm:prSet/>
      <dgm:spPr>
        <a:solidFill>
          <a:schemeClr val="bg1">
            <a:lumMod val="65000"/>
          </a:schemeClr>
        </a:solidFill>
        <a:ln>
          <a:solidFill>
            <a:schemeClr val="tx1"/>
          </a:solidFill>
        </a:ln>
      </dgm:spPr>
      <dgm:t>
        <a:bodyPr/>
        <a:lstStyle/>
        <a:p>
          <a:endParaRPr lang="pl-PL"/>
        </a:p>
      </dgm:t>
    </dgm:pt>
    <dgm:pt modelId="{45C961D6-A7BA-464D-890C-8333C613E49A}" type="pres">
      <dgm:prSet presAssocID="{E817A7F4-696A-4E1A-BE49-F04D4083C6FA}" presName="composite" presStyleCnt="0">
        <dgm:presLayoutVars>
          <dgm:chMax val="3"/>
          <dgm:animLvl val="lvl"/>
          <dgm:resizeHandles val="exact"/>
        </dgm:presLayoutVars>
      </dgm:prSet>
      <dgm:spPr/>
    </dgm:pt>
    <dgm:pt modelId="{399672BF-C296-4E12-A6AE-19ECA0F89622}" type="pres">
      <dgm:prSet presAssocID="{79B3E9BC-BCFF-4ADE-9CDD-9FBD6AD855AB}" presName="gear1" presStyleLbl="node1" presStyleIdx="0" presStyleCnt="3">
        <dgm:presLayoutVars>
          <dgm:chMax val="1"/>
          <dgm:bulletEnabled val="1"/>
        </dgm:presLayoutVars>
      </dgm:prSet>
      <dgm:spPr/>
    </dgm:pt>
    <dgm:pt modelId="{F5427946-5E7A-466E-BA63-C27BCCA9C358}" type="pres">
      <dgm:prSet presAssocID="{79B3E9BC-BCFF-4ADE-9CDD-9FBD6AD855AB}" presName="gear1srcNode" presStyleLbl="node1" presStyleIdx="0" presStyleCnt="3"/>
      <dgm:spPr/>
    </dgm:pt>
    <dgm:pt modelId="{86315890-36B9-4B38-8C9A-86E68A5ED707}" type="pres">
      <dgm:prSet presAssocID="{79B3E9BC-BCFF-4ADE-9CDD-9FBD6AD855AB}" presName="gear1dstNode" presStyleLbl="node1" presStyleIdx="0" presStyleCnt="3"/>
      <dgm:spPr/>
    </dgm:pt>
    <dgm:pt modelId="{49B876CB-5A9C-440B-A063-1C165335DFCC}" type="pres">
      <dgm:prSet presAssocID="{9B0342C9-65D7-4411-995B-88EB2847ED0F}" presName="gear2" presStyleLbl="node1" presStyleIdx="1" presStyleCnt="3">
        <dgm:presLayoutVars>
          <dgm:chMax val="1"/>
          <dgm:bulletEnabled val="1"/>
        </dgm:presLayoutVars>
      </dgm:prSet>
      <dgm:spPr/>
    </dgm:pt>
    <dgm:pt modelId="{05C2D910-1CE0-4C46-8964-6DA09C165B89}" type="pres">
      <dgm:prSet presAssocID="{9B0342C9-65D7-4411-995B-88EB2847ED0F}" presName="gear2srcNode" presStyleLbl="node1" presStyleIdx="1" presStyleCnt="3"/>
      <dgm:spPr/>
    </dgm:pt>
    <dgm:pt modelId="{3C42DB9F-D56D-4DF7-A2ED-280509AF7EDA}" type="pres">
      <dgm:prSet presAssocID="{9B0342C9-65D7-4411-995B-88EB2847ED0F}" presName="gear2dstNode" presStyleLbl="node1" presStyleIdx="1" presStyleCnt="3"/>
      <dgm:spPr/>
    </dgm:pt>
    <dgm:pt modelId="{B2DB8E64-95C6-4F13-B5C2-07B3429B0F7B}" type="pres">
      <dgm:prSet presAssocID="{D816BDD6-A729-4794-80ED-2CD87C0A9B36}" presName="gear3" presStyleLbl="node1" presStyleIdx="2" presStyleCnt="3"/>
      <dgm:spPr/>
    </dgm:pt>
    <dgm:pt modelId="{699CDF43-7893-414A-89E9-2FA15941788D}" type="pres">
      <dgm:prSet presAssocID="{D816BDD6-A729-4794-80ED-2CD87C0A9B36}" presName="gear3tx" presStyleLbl="node1" presStyleIdx="2" presStyleCnt="3">
        <dgm:presLayoutVars>
          <dgm:chMax val="1"/>
          <dgm:bulletEnabled val="1"/>
        </dgm:presLayoutVars>
      </dgm:prSet>
      <dgm:spPr/>
    </dgm:pt>
    <dgm:pt modelId="{8ACEBC47-4740-4638-92B5-7ABAE6E1E0D7}" type="pres">
      <dgm:prSet presAssocID="{D816BDD6-A729-4794-80ED-2CD87C0A9B36}" presName="gear3srcNode" presStyleLbl="node1" presStyleIdx="2" presStyleCnt="3"/>
      <dgm:spPr/>
    </dgm:pt>
    <dgm:pt modelId="{917CA597-58DB-4F5D-BB2A-561E47F9A131}" type="pres">
      <dgm:prSet presAssocID="{D816BDD6-A729-4794-80ED-2CD87C0A9B36}" presName="gear3dstNode" presStyleLbl="node1" presStyleIdx="2" presStyleCnt="3"/>
      <dgm:spPr/>
    </dgm:pt>
    <dgm:pt modelId="{79A923C9-87C7-4970-B7A0-E66C19C1EE83}" type="pres">
      <dgm:prSet presAssocID="{28C79352-E52D-48ED-8C9D-B9A91A7972CB}" presName="connector1" presStyleLbl="sibTrans2D1" presStyleIdx="0" presStyleCnt="3"/>
      <dgm:spPr/>
    </dgm:pt>
    <dgm:pt modelId="{62F54F6F-E3DC-4B8C-9244-DE15BB8ECDB8}" type="pres">
      <dgm:prSet presAssocID="{9ADB2688-6BF5-43F2-9CEA-891285EC4D9B}" presName="connector2" presStyleLbl="sibTrans2D1" presStyleIdx="1" presStyleCnt="3" custLinFactNeighborX="-4920" custLinFactNeighborY="801"/>
      <dgm:spPr/>
    </dgm:pt>
    <dgm:pt modelId="{CF70E272-0FCE-43F9-9DAA-322E4F94DF72}" type="pres">
      <dgm:prSet presAssocID="{FC093AF1-26D2-466F-82D6-67C8D2B29B81}" presName="connector3" presStyleLbl="sibTrans2D1" presStyleIdx="2" presStyleCnt="3" custAng="1244294" custLinFactNeighborX="-2302" custLinFactNeighborY="-4139"/>
      <dgm:spPr/>
    </dgm:pt>
  </dgm:ptLst>
  <dgm:cxnLst>
    <dgm:cxn modelId="{6CF92F1A-4E5C-47E0-9936-18649EA93F7F}" type="presOf" srcId="{9B0342C9-65D7-4411-995B-88EB2847ED0F}" destId="{05C2D910-1CE0-4C46-8964-6DA09C165B89}" srcOrd="1" destOrd="0" presId="urn:microsoft.com/office/officeart/2005/8/layout/gear1"/>
    <dgm:cxn modelId="{BF20A23A-6020-4837-9384-AF7F32C0D081}" srcId="{E817A7F4-696A-4E1A-BE49-F04D4083C6FA}" destId="{D816BDD6-A729-4794-80ED-2CD87C0A9B36}" srcOrd="2" destOrd="0" parTransId="{B9A03176-EC75-4197-965A-4B624B175DC4}" sibTransId="{FC093AF1-26D2-466F-82D6-67C8D2B29B81}"/>
    <dgm:cxn modelId="{49AE0E3B-4D25-4B17-8F65-054098081D23}" type="presOf" srcId="{9ADB2688-6BF5-43F2-9CEA-891285EC4D9B}" destId="{62F54F6F-E3DC-4B8C-9244-DE15BB8ECDB8}" srcOrd="0" destOrd="0" presId="urn:microsoft.com/office/officeart/2005/8/layout/gear1"/>
    <dgm:cxn modelId="{B184873E-25A4-4CFD-B69A-6F1460F36784}" type="presOf" srcId="{D816BDD6-A729-4794-80ED-2CD87C0A9B36}" destId="{8ACEBC47-4740-4638-92B5-7ABAE6E1E0D7}" srcOrd="2" destOrd="0" presId="urn:microsoft.com/office/officeart/2005/8/layout/gear1"/>
    <dgm:cxn modelId="{40EAA75D-82F6-4E18-BFDF-36C4A339719B}" type="presOf" srcId="{E817A7F4-696A-4E1A-BE49-F04D4083C6FA}" destId="{45C961D6-A7BA-464D-890C-8333C613E49A}" srcOrd="0" destOrd="0" presId="urn:microsoft.com/office/officeart/2005/8/layout/gear1"/>
    <dgm:cxn modelId="{8D40F841-CDEA-499B-AE88-355EA167B165}" type="presOf" srcId="{79B3E9BC-BCFF-4ADE-9CDD-9FBD6AD855AB}" destId="{399672BF-C296-4E12-A6AE-19ECA0F89622}" srcOrd="0" destOrd="0" presId="urn:microsoft.com/office/officeart/2005/8/layout/gear1"/>
    <dgm:cxn modelId="{76F46466-F512-4601-A358-1283ABD7B2EA}" type="presOf" srcId="{D816BDD6-A729-4794-80ED-2CD87C0A9B36}" destId="{917CA597-58DB-4F5D-BB2A-561E47F9A131}" srcOrd="3" destOrd="0" presId="urn:microsoft.com/office/officeart/2005/8/layout/gear1"/>
    <dgm:cxn modelId="{BA4B1070-691C-4735-9BC0-14D203A893AC}" type="presOf" srcId="{D816BDD6-A729-4794-80ED-2CD87C0A9B36}" destId="{699CDF43-7893-414A-89E9-2FA15941788D}" srcOrd="1" destOrd="0" presId="urn:microsoft.com/office/officeart/2005/8/layout/gear1"/>
    <dgm:cxn modelId="{068D2454-BBDC-46F9-A548-41AF702F60BB}" type="presOf" srcId="{FC093AF1-26D2-466F-82D6-67C8D2B29B81}" destId="{CF70E272-0FCE-43F9-9DAA-322E4F94DF72}" srcOrd="0" destOrd="0" presId="urn:microsoft.com/office/officeart/2005/8/layout/gear1"/>
    <dgm:cxn modelId="{2CFEC578-30E3-4170-9BA6-DE763B7E509C}" srcId="{E817A7F4-696A-4E1A-BE49-F04D4083C6FA}" destId="{9B0342C9-65D7-4411-995B-88EB2847ED0F}" srcOrd="1" destOrd="0" parTransId="{9ECE32CF-53D9-4132-A3B9-D8129339D351}" sibTransId="{9ADB2688-6BF5-43F2-9CEA-891285EC4D9B}"/>
    <dgm:cxn modelId="{F3B9F17B-CB9F-4EB1-B5DE-2698276E5A2C}" type="presOf" srcId="{28C79352-E52D-48ED-8C9D-B9A91A7972CB}" destId="{79A923C9-87C7-4970-B7A0-E66C19C1EE83}" srcOrd="0" destOrd="0" presId="urn:microsoft.com/office/officeart/2005/8/layout/gear1"/>
    <dgm:cxn modelId="{3F0CE586-D31F-4B82-A785-2F2751113537}" type="presOf" srcId="{79B3E9BC-BCFF-4ADE-9CDD-9FBD6AD855AB}" destId="{F5427946-5E7A-466E-BA63-C27BCCA9C358}" srcOrd="1" destOrd="0" presId="urn:microsoft.com/office/officeart/2005/8/layout/gear1"/>
    <dgm:cxn modelId="{83F5A18A-8C2D-4D1D-98A8-196B133F62C4}" type="presOf" srcId="{9B0342C9-65D7-4411-995B-88EB2847ED0F}" destId="{49B876CB-5A9C-440B-A063-1C165335DFCC}" srcOrd="0" destOrd="0" presId="urn:microsoft.com/office/officeart/2005/8/layout/gear1"/>
    <dgm:cxn modelId="{7E8B32A3-5903-41DC-8903-F5028205EC74}" srcId="{E817A7F4-696A-4E1A-BE49-F04D4083C6FA}" destId="{79B3E9BC-BCFF-4ADE-9CDD-9FBD6AD855AB}" srcOrd="0" destOrd="0" parTransId="{8B370E81-EC24-47DC-9939-276B8E860D9C}" sibTransId="{28C79352-E52D-48ED-8C9D-B9A91A7972CB}"/>
    <dgm:cxn modelId="{449D68C2-10A2-49E5-95B3-4814DA4A4D52}" type="presOf" srcId="{D816BDD6-A729-4794-80ED-2CD87C0A9B36}" destId="{B2DB8E64-95C6-4F13-B5C2-07B3429B0F7B}" srcOrd="0" destOrd="0" presId="urn:microsoft.com/office/officeart/2005/8/layout/gear1"/>
    <dgm:cxn modelId="{6DBFF2C7-F48E-43AF-846E-DC97EA4D56A2}" type="presOf" srcId="{9B0342C9-65D7-4411-995B-88EB2847ED0F}" destId="{3C42DB9F-D56D-4DF7-A2ED-280509AF7EDA}" srcOrd="2" destOrd="0" presId="urn:microsoft.com/office/officeart/2005/8/layout/gear1"/>
    <dgm:cxn modelId="{4DDDF0E6-4CAD-4FF1-8545-B9B6127A6854}" type="presOf" srcId="{79B3E9BC-BCFF-4ADE-9CDD-9FBD6AD855AB}" destId="{86315890-36B9-4B38-8C9A-86E68A5ED707}" srcOrd="2" destOrd="0" presId="urn:microsoft.com/office/officeart/2005/8/layout/gear1"/>
    <dgm:cxn modelId="{01E25A9F-6DD1-470E-852D-B072B85DFF9E}" type="presParOf" srcId="{45C961D6-A7BA-464D-890C-8333C613E49A}" destId="{399672BF-C296-4E12-A6AE-19ECA0F89622}" srcOrd="0" destOrd="0" presId="urn:microsoft.com/office/officeart/2005/8/layout/gear1"/>
    <dgm:cxn modelId="{79CCEEC2-EE56-4DBA-BA72-7EE6209FE969}" type="presParOf" srcId="{45C961D6-A7BA-464D-890C-8333C613E49A}" destId="{F5427946-5E7A-466E-BA63-C27BCCA9C358}" srcOrd="1" destOrd="0" presId="urn:microsoft.com/office/officeart/2005/8/layout/gear1"/>
    <dgm:cxn modelId="{CAC8DBC9-11BE-42F8-AE73-B66FC72B99D4}" type="presParOf" srcId="{45C961D6-A7BA-464D-890C-8333C613E49A}" destId="{86315890-36B9-4B38-8C9A-86E68A5ED707}" srcOrd="2" destOrd="0" presId="urn:microsoft.com/office/officeart/2005/8/layout/gear1"/>
    <dgm:cxn modelId="{55B460C4-028D-4DE6-90E3-AF8466F7C3DD}" type="presParOf" srcId="{45C961D6-A7BA-464D-890C-8333C613E49A}" destId="{49B876CB-5A9C-440B-A063-1C165335DFCC}" srcOrd="3" destOrd="0" presId="urn:microsoft.com/office/officeart/2005/8/layout/gear1"/>
    <dgm:cxn modelId="{77837AC6-0D0D-4FCB-A9ED-9EB2CB5B20C0}" type="presParOf" srcId="{45C961D6-A7BA-464D-890C-8333C613E49A}" destId="{05C2D910-1CE0-4C46-8964-6DA09C165B89}" srcOrd="4" destOrd="0" presId="urn:microsoft.com/office/officeart/2005/8/layout/gear1"/>
    <dgm:cxn modelId="{89516514-E645-4EF9-88E1-3D6AFE0427EC}" type="presParOf" srcId="{45C961D6-A7BA-464D-890C-8333C613E49A}" destId="{3C42DB9F-D56D-4DF7-A2ED-280509AF7EDA}" srcOrd="5" destOrd="0" presId="urn:microsoft.com/office/officeart/2005/8/layout/gear1"/>
    <dgm:cxn modelId="{787510E0-AE6E-4596-9CEF-63BDF80DB02C}" type="presParOf" srcId="{45C961D6-A7BA-464D-890C-8333C613E49A}" destId="{B2DB8E64-95C6-4F13-B5C2-07B3429B0F7B}" srcOrd="6" destOrd="0" presId="urn:microsoft.com/office/officeart/2005/8/layout/gear1"/>
    <dgm:cxn modelId="{ED093D22-8976-42DA-8510-1B70FD29259C}" type="presParOf" srcId="{45C961D6-A7BA-464D-890C-8333C613E49A}" destId="{699CDF43-7893-414A-89E9-2FA15941788D}" srcOrd="7" destOrd="0" presId="urn:microsoft.com/office/officeart/2005/8/layout/gear1"/>
    <dgm:cxn modelId="{6F84F638-9915-48D6-8318-8DA25F345811}" type="presParOf" srcId="{45C961D6-A7BA-464D-890C-8333C613E49A}" destId="{8ACEBC47-4740-4638-92B5-7ABAE6E1E0D7}" srcOrd="8" destOrd="0" presId="urn:microsoft.com/office/officeart/2005/8/layout/gear1"/>
    <dgm:cxn modelId="{67FB9EFB-1472-4303-AE47-88F75EE2E349}" type="presParOf" srcId="{45C961D6-A7BA-464D-890C-8333C613E49A}" destId="{917CA597-58DB-4F5D-BB2A-561E47F9A131}" srcOrd="9" destOrd="0" presId="urn:microsoft.com/office/officeart/2005/8/layout/gear1"/>
    <dgm:cxn modelId="{2809F0FD-1D3F-4E73-8BCC-07B6E3866724}" type="presParOf" srcId="{45C961D6-A7BA-464D-890C-8333C613E49A}" destId="{79A923C9-87C7-4970-B7A0-E66C19C1EE83}" srcOrd="10" destOrd="0" presId="urn:microsoft.com/office/officeart/2005/8/layout/gear1"/>
    <dgm:cxn modelId="{3AA86C04-FF3F-453B-B905-269D7B9848E8}" type="presParOf" srcId="{45C961D6-A7BA-464D-890C-8333C613E49A}" destId="{62F54F6F-E3DC-4B8C-9244-DE15BB8ECDB8}" srcOrd="11" destOrd="0" presId="urn:microsoft.com/office/officeart/2005/8/layout/gear1"/>
    <dgm:cxn modelId="{303DC311-C777-4BD5-8177-5752ED573683}" type="presParOf" srcId="{45C961D6-A7BA-464D-890C-8333C613E49A}" destId="{CF70E272-0FCE-43F9-9DAA-322E4F94DF72}"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9672BF-C296-4E12-A6AE-19ECA0F89622}">
      <dsp:nvSpPr>
        <dsp:cNvPr id="0" name=""/>
        <dsp:cNvSpPr/>
      </dsp:nvSpPr>
      <dsp:spPr>
        <a:xfrm>
          <a:off x="2733004" y="1620180"/>
          <a:ext cx="1980220" cy="1980220"/>
        </a:xfrm>
        <a:prstGeom prst="gear9">
          <a:avLst/>
        </a:prstGeom>
        <a:solidFill>
          <a:schemeClr val="lt1"/>
        </a:solidFill>
        <a:ln w="48000" cap="flat" cmpd="thickThin"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noProof="0" dirty="0">
              <a:latin typeface="Cambria" panose="02040503050406030204" pitchFamily="18" charset="0"/>
            </a:rPr>
            <a:t>Theory</a:t>
          </a:r>
        </a:p>
      </dsp:txBody>
      <dsp:txXfrm>
        <a:off x="3131116" y="2084037"/>
        <a:ext cx="1183996" cy="1017874"/>
      </dsp:txXfrm>
    </dsp:sp>
    <dsp:sp modelId="{49B876CB-5A9C-440B-A063-1C165335DFCC}">
      <dsp:nvSpPr>
        <dsp:cNvPr id="0" name=""/>
        <dsp:cNvSpPr/>
      </dsp:nvSpPr>
      <dsp:spPr>
        <a:xfrm>
          <a:off x="1580876" y="1152128"/>
          <a:ext cx="1440160" cy="1440160"/>
        </a:xfrm>
        <a:prstGeom prst="gear6">
          <a:avLst/>
        </a:prstGeom>
        <a:solidFill>
          <a:schemeClr val="lt1"/>
        </a:solidFill>
        <a:ln w="48000" cap="flat" cmpd="thickThin"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noProof="0" dirty="0">
              <a:latin typeface="Cambria" panose="02040503050406030204" pitchFamily="18" charset="0"/>
            </a:rPr>
            <a:t>Practice</a:t>
          </a:r>
        </a:p>
      </dsp:txBody>
      <dsp:txXfrm>
        <a:off x="1943441" y="1516884"/>
        <a:ext cx="715030" cy="710648"/>
      </dsp:txXfrm>
    </dsp:sp>
    <dsp:sp modelId="{B2DB8E64-95C6-4F13-B5C2-07B3429B0F7B}">
      <dsp:nvSpPr>
        <dsp:cNvPr id="0" name=""/>
        <dsp:cNvSpPr/>
      </dsp:nvSpPr>
      <dsp:spPr>
        <a:xfrm rot="20700000">
          <a:off x="2387513" y="158564"/>
          <a:ext cx="1411062" cy="1411062"/>
        </a:xfrm>
        <a:prstGeom prst="gear6">
          <a:avLst/>
        </a:prstGeom>
        <a:solidFill>
          <a:schemeClr val="lt1"/>
        </a:solidFill>
        <a:ln w="48000" cap="flat" cmpd="thickThin"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l-PL" sz="1400" b="1" kern="1200" dirty="0" err="1">
              <a:latin typeface="Cambria" panose="02040503050406030204" pitchFamily="18" charset="0"/>
            </a:rPr>
            <a:t>Regula</a:t>
          </a:r>
          <a:br>
            <a:rPr lang="pl-PL" sz="1400" b="1" kern="1200" dirty="0">
              <a:latin typeface="Cambria" panose="02040503050406030204" pitchFamily="18" charset="0"/>
            </a:rPr>
          </a:br>
          <a:r>
            <a:rPr lang="pl-PL" sz="1400" b="1" kern="1200" dirty="0" err="1">
              <a:latin typeface="Cambria" panose="02040503050406030204" pitchFamily="18" charset="0"/>
            </a:rPr>
            <a:t>tions</a:t>
          </a:r>
          <a:endParaRPr lang="pl-PL" sz="1400" b="1" kern="1200" dirty="0">
            <a:latin typeface="Cambria" panose="02040503050406030204" pitchFamily="18" charset="0"/>
          </a:endParaRPr>
        </a:p>
      </dsp:txBody>
      <dsp:txXfrm rot="-20700000">
        <a:off x="2697000" y="468052"/>
        <a:ext cx="792088" cy="792088"/>
      </dsp:txXfrm>
    </dsp:sp>
    <dsp:sp modelId="{79A923C9-87C7-4970-B7A0-E66C19C1EE83}">
      <dsp:nvSpPr>
        <dsp:cNvPr id="0" name=""/>
        <dsp:cNvSpPr/>
      </dsp:nvSpPr>
      <dsp:spPr>
        <a:xfrm>
          <a:off x="2574328" y="1324996"/>
          <a:ext cx="2534681" cy="2534681"/>
        </a:xfrm>
        <a:prstGeom prst="circularArrow">
          <a:avLst>
            <a:gd name="adj1" fmla="val 4687"/>
            <a:gd name="adj2" fmla="val 299029"/>
            <a:gd name="adj3" fmla="val 2500248"/>
            <a:gd name="adj4" fmla="val 15896002"/>
            <a:gd name="adj5" fmla="val 5469"/>
          </a:avLst>
        </a:prstGeom>
        <a:solidFill>
          <a:schemeClr val="accent3">
            <a:hueOff val="0"/>
            <a:satOff val="0"/>
            <a:lumOff val="0"/>
            <a:alphaOff val="0"/>
          </a:schemeClr>
        </a:solidFill>
        <a:ln>
          <a:solidFill>
            <a:schemeClr val="accent5">
              <a:lumMod val="75000"/>
            </a:schemeClr>
          </a:solidFill>
        </a:ln>
        <a:effectLst/>
      </dsp:spPr>
      <dsp:style>
        <a:lnRef idx="0">
          <a:scrgbClr r="0" g="0" b="0"/>
        </a:lnRef>
        <a:fillRef idx="1">
          <a:scrgbClr r="0" g="0" b="0"/>
        </a:fillRef>
        <a:effectRef idx="0">
          <a:scrgbClr r="0" g="0" b="0"/>
        </a:effectRef>
        <a:fontRef idx="minor">
          <a:schemeClr val="lt1"/>
        </a:fontRef>
      </dsp:style>
    </dsp:sp>
    <dsp:sp modelId="{62F54F6F-E3DC-4B8C-9244-DE15BB8ECDB8}">
      <dsp:nvSpPr>
        <dsp:cNvPr id="0" name=""/>
        <dsp:cNvSpPr/>
      </dsp:nvSpPr>
      <dsp:spPr>
        <a:xfrm>
          <a:off x="1235219" y="850775"/>
          <a:ext cx="1841604" cy="1841604"/>
        </a:xfrm>
        <a:prstGeom prst="leftCircularArrow">
          <a:avLst>
            <a:gd name="adj1" fmla="val 6452"/>
            <a:gd name="adj2" fmla="val 429999"/>
            <a:gd name="adj3" fmla="val 10489124"/>
            <a:gd name="adj4" fmla="val 14837806"/>
            <a:gd name="adj5" fmla="val 7527"/>
          </a:avLst>
        </a:prstGeom>
        <a:solidFill>
          <a:schemeClr val="accent2">
            <a:lumMod val="60000"/>
            <a:lumOff val="40000"/>
          </a:schemeClr>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CF70E272-0FCE-43F9-9DAA-322E4F94DF72}">
      <dsp:nvSpPr>
        <dsp:cNvPr id="0" name=""/>
        <dsp:cNvSpPr/>
      </dsp:nvSpPr>
      <dsp:spPr>
        <a:xfrm rot="1244294">
          <a:off x="2015410" y="-230147"/>
          <a:ext cx="1985620" cy="1985620"/>
        </a:xfrm>
        <a:prstGeom prst="circularArrow">
          <a:avLst>
            <a:gd name="adj1" fmla="val 5984"/>
            <a:gd name="adj2" fmla="val 394124"/>
            <a:gd name="adj3" fmla="val 13313824"/>
            <a:gd name="adj4" fmla="val 10508221"/>
            <a:gd name="adj5" fmla="val 6981"/>
          </a:avLst>
        </a:prstGeom>
        <a:solidFill>
          <a:schemeClr val="bg1">
            <a:lumMod val="6500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3477642" cy="511731"/>
          </a:xfrm>
          <a:prstGeom prst="rect">
            <a:avLst/>
          </a:prstGeom>
        </p:spPr>
        <p:txBody>
          <a:bodyPr vert="horz" lIns="99048" tIns="49524" rIns="99048" bIns="49524" rtlCol="0"/>
          <a:lstStyle>
            <a:lvl1pPr algn="l">
              <a:defRPr sz="1300"/>
            </a:lvl1pPr>
          </a:lstStyle>
          <a:p>
            <a:pPr>
              <a:defRPr/>
            </a:pPr>
            <a:r>
              <a:rPr lang="en-US">
                <a:latin typeface="Cambria" panose="02040503050406030204" pitchFamily="18" charset="0"/>
              </a:rPr>
              <a:t>Lecture materials - University of Lodz, FoM</a:t>
            </a:r>
            <a:endParaRPr lang="pl-PL">
              <a:latin typeface="Cambria" panose="02040503050406030204" pitchFamily="18" charset="0"/>
            </a:endParaRPr>
          </a:p>
        </p:txBody>
      </p:sp>
      <p:sp>
        <p:nvSpPr>
          <p:cNvPr id="3" name="Symbol zastępczy daty 2"/>
          <p:cNvSpPr>
            <a:spLocks noGrp="1"/>
          </p:cNvSpPr>
          <p:nvPr>
            <p:ph type="dt" sz="quarter" idx="1"/>
          </p:nvPr>
        </p:nvSpPr>
        <p:spPr>
          <a:xfrm>
            <a:off x="5853906" y="0"/>
            <a:ext cx="1243751" cy="511731"/>
          </a:xfrm>
          <a:prstGeom prst="rect">
            <a:avLst/>
          </a:prstGeom>
        </p:spPr>
        <p:txBody>
          <a:bodyPr vert="horz" lIns="99048" tIns="49524" rIns="99048" bIns="49524" rtlCol="0"/>
          <a:lstStyle>
            <a:lvl1pPr algn="r">
              <a:defRPr sz="1300"/>
            </a:lvl1pPr>
          </a:lstStyle>
          <a:p>
            <a:pPr>
              <a:defRPr/>
            </a:pPr>
            <a:fld id="{92F5D33F-17A6-4FCE-838A-3FAFBE2570D2}" type="datetimeFigureOut">
              <a:rPr lang="pl-PL">
                <a:latin typeface="Cambria" panose="02040503050406030204" pitchFamily="18" charset="0"/>
              </a:rPr>
              <a:pPr>
                <a:defRPr/>
              </a:pPr>
              <a:t>07.09.2022</a:t>
            </a:fld>
            <a:endParaRPr lang="pl-PL">
              <a:latin typeface="Cambria" panose="02040503050406030204" pitchFamily="18" charset="0"/>
            </a:endParaRPr>
          </a:p>
        </p:txBody>
      </p:sp>
      <p:sp>
        <p:nvSpPr>
          <p:cNvPr id="4" name="Symbol zastępczy stopki 3"/>
          <p:cNvSpPr>
            <a:spLocks noGrp="1"/>
          </p:cNvSpPr>
          <p:nvPr>
            <p:ph type="ftr" sz="quarter" idx="2"/>
          </p:nvPr>
        </p:nvSpPr>
        <p:spPr>
          <a:xfrm>
            <a:off x="0" y="9722882"/>
            <a:ext cx="3909690" cy="511731"/>
          </a:xfrm>
          <a:prstGeom prst="rect">
            <a:avLst/>
          </a:prstGeom>
        </p:spPr>
        <p:txBody>
          <a:bodyPr vert="horz" lIns="99048" tIns="49524" rIns="99048" bIns="49524" rtlCol="0" anchor="b"/>
          <a:lstStyle>
            <a:lvl1pPr algn="l">
              <a:defRPr sz="1300"/>
            </a:lvl1pPr>
          </a:lstStyle>
          <a:p>
            <a:pPr>
              <a:defRPr/>
            </a:pPr>
            <a:r>
              <a:rPr lang="en-US" dirty="0">
                <a:latin typeface="Cambria" panose="02040503050406030204" pitchFamily="18" charset="0"/>
              </a:rPr>
              <a:t>prof. Radosław Ignatowski, Dept. of Accounting</a:t>
            </a:r>
            <a:endParaRPr lang="pl-PL" dirty="0">
              <a:latin typeface="Cambria" panose="02040503050406030204" pitchFamily="18" charset="0"/>
            </a:endParaRPr>
          </a:p>
        </p:txBody>
      </p:sp>
      <p:sp>
        <p:nvSpPr>
          <p:cNvPr id="5" name="Symbol zastępczy numeru slajdu 4"/>
          <p:cNvSpPr>
            <a:spLocks noGrp="1"/>
          </p:cNvSpPr>
          <p:nvPr>
            <p:ph type="sldNum" sz="quarter" idx="3"/>
          </p:nvPr>
        </p:nvSpPr>
        <p:spPr>
          <a:xfrm>
            <a:off x="6501978" y="9721106"/>
            <a:ext cx="595679" cy="511731"/>
          </a:xfrm>
          <a:prstGeom prst="rect">
            <a:avLst/>
          </a:prstGeom>
        </p:spPr>
        <p:txBody>
          <a:bodyPr vert="horz" lIns="99048" tIns="49524" rIns="99048" bIns="49524" rtlCol="0" anchor="b"/>
          <a:lstStyle>
            <a:lvl1pPr algn="r">
              <a:defRPr sz="1300"/>
            </a:lvl1pPr>
          </a:lstStyle>
          <a:p>
            <a:pPr>
              <a:defRPr/>
            </a:pPr>
            <a:fld id="{BC2B8C46-478E-4C6A-AE01-09856C8B10F4}" type="slidenum">
              <a:rPr lang="pl-PL">
                <a:latin typeface="Cambria" panose="02040503050406030204" pitchFamily="18" charset="0"/>
              </a:rPr>
              <a:pPr>
                <a:defRPr/>
              </a:pPr>
              <a:t>‹#›</a:t>
            </a:fld>
            <a:endParaRPr lang="pl-PL" dirty="0">
              <a:latin typeface="Cambria" panose="02040503050406030204" pitchFamily="18" charset="0"/>
            </a:endParaRPr>
          </a:p>
        </p:txBody>
      </p:sp>
    </p:spTree>
    <p:extLst>
      <p:ext uri="{BB962C8B-B14F-4D97-AF65-F5344CB8AC3E}">
        <p14:creationId xmlns:p14="http://schemas.microsoft.com/office/powerpoint/2010/main" val="2438586434"/>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defRPr sz="1300"/>
            </a:lvl1pPr>
          </a:lstStyle>
          <a:p>
            <a:pPr>
              <a:defRPr/>
            </a:pPr>
            <a:r>
              <a:rPr lang="en-US"/>
              <a:t>Lecture materials - University of Lodz, FoM</a:t>
            </a:r>
            <a:endParaRPr lang="pl-PL"/>
          </a:p>
        </p:txBody>
      </p:sp>
      <p:sp>
        <p:nvSpPr>
          <p:cNvPr id="46083" name="Rectangle 3"/>
          <p:cNvSpPr>
            <a:spLocks noGrp="1" noChangeArrowheads="1"/>
          </p:cNvSpPr>
          <p:nvPr>
            <p:ph type="dt" idx="1"/>
          </p:nvPr>
        </p:nvSpPr>
        <p:spPr bwMode="auto">
          <a:xfrm>
            <a:off x="4022937"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a:defRPr sz="1300"/>
            </a:lvl1pPr>
          </a:lstStyle>
          <a:p>
            <a:pPr>
              <a:defRPr/>
            </a:pPr>
            <a:endParaRPr lang="pl-PL"/>
          </a:p>
        </p:txBody>
      </p:sp>
      <p:sp>
        <p:nvSpPr>
          <p:cNvPr id="62468"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p:spPr>
      </p:sp>
      <p:sp>
        <p:nvSpPr>
          <p:cNvPr id="46085" name="Rectangle 5"/>
          <p:cNvSpPr>
            <a:spLocks noGrp="1" noChangeArrowheads="1"/>
          </p:cNvSpPr>
          <p:nvPr>
            <p:ph type="body" sz="quarter" idx="3"/>
          </p:nvPr>
        </p:nvSpPr>
        <p:spPr bwMode="auto">
          <a:xfrm>
            <a:off x="946574" y="4861441"/>
            <a:ext cx="5206153" cy="46055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pl-PL" noProof="0"/>
              <a:t>Kliknij, aby edytować style wzorca tekstu</a:t>
            </a:r>
          </a:p>
          <a:p>
            <a:pPr lvl="1"/>
            <a:r>
              <a:rPr lang="pl-PL" noProof="0"/>
              <a:t>Drugi poziom</a:t>
            </a:r>
          </a:p>
          <a:p>
            <a:pPr lvl="2"/>
            <a:r>
              <a:rPr lang="pl-PL" noProof="0"/>
              <a:t>Trzeci poziom</a:t>
            </a:r>
          </a:p>
          <a:p>
            <a:pPr lvl="3"/>
            <a:r>
              <a:rPr lang="pl-PL" noProof="0"/>
              <a:t>Czwarty poziom</a:t>
            </a:r>
          </a:p>
          <a:p>
            <a:pPr lvl="4"/>
            <a:r>
              <a:rPr lang="pl-PL" noProof="0"/>
              <a:t>Piąty poziom</a:t>
            </a:r>
          </a:p>
        </p:txBody>
      </p:sp>
      <p:sp>
        <p:nvSpPr>
          <p:cNvPr id="46086" name="Rectangle 6"/>
          <p:cNvSpPr>
            <a:spLocks noGrp="1" noChangeArrowheads="1"/>
          </p:cNvSpPr>
          <p:nvPr>
            <p:ph type="ftr" sz="quarter" idx="4"/>
          </p:nvPr>
        </p:nvSpPr>
        <p:spPr bwMode="auto">
          <a:xfrm>
            <a:off x="0" y="9722882"/>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defRPr sz="1300"/>
            </a:lvl1pPr>
          </a:lstStyle>
          <a:p>
            <a:pPr>
              <a:defRPr/>
            </a:pPr>
            <a:r>
              <a:rPr lang="en-US"/>
              <a:t>prof. Radosław Ignatowski, Dept. of Accounting</a:t>
            </a:r>
            <a:endParaRPr lang="pl-PL"/>
          </a:p>
        </p:txBody>
      </p:sp>
      <p:sp>
        <p:nvSpPr>
          <p:cNvPr id="46087" name="Rectangle 7"/>
          <p:cNvSpPr>
            <a:spLocks noGrp="1" noChangeArrowheads="1"/>
          </p:cNvSpPr>
          <p:nvPr>
            <p:ph type="sldNum" sz="quarter" idx="5"/>
          </p:nvPr>
        </p:nvSpPr>
        <p:spPr bwMode="auto">
          <a:xfrm>
            <a:off x="4022937" y="9722882"/>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a:defRPr sz="1300"/>
            </a:lvl1pPr>
          </a:lstStyle>
          <a:p>
            <a:pPr>
              <a:defRPr/>
            </a:pPr>
            <a:fld id="{549568BD-2FEE-44D4-ADD8-8CBFC93E433F}" type="slidenum">
              <a:rPr lang="pl-PL"/>
              <a:pPr>
                <a:defRPr/>
              </a:pPr>
              <a:t>‹#›</a:t>
            </a:fld>
            <a:endParaRPr lang="pl-PL"/>
          </a:p>
        </p:txBody>
      </p:sp>
    </p:spTree>
    <p:extLst>
      <p:ext uri="{BB962C8B-B14F-4D97-AF65-F5344CB8AC3E}">
        <p14:creationId xmlns:p14="http://schemas.microsoft.com/office/powerpoint/2010/main" val="3477234236"/>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en-US"/>
          </a:p>
        </p:txBody>
      </p:sp>
      <p:sp>
        <p:nvSpPr>
          <p:cNvPr id="4" name="Symbol zastępczy numeru slajdu 3"/>
          <p:cNvSpPr>
            <a:spLocks noGrp="1"/>
          </p:cNvSpPr>
          <p:nvPr>
            <p:ph type="sldNum" sz="quarter" idx="10"/>
          </p:nvPr>
        </p:nvSpPr>
        <p:spPr/>
        <p:txBody>
          <a:bodyPr/>
          <a:lstStyle/>
          <a:p>
            <a:pPr>
              <a:defRPr/>
            </a:pPr>
            <a:fld id="{549568BD-2FEE-44D4-ADD8-8CBFC93E433F}" type="slidenum">
              <a:rPr lang="pl-PL" smtClean="0"/>
              <a:pPr>
                <a:defRPr/>
              </a:pPr>
              <a:t>1</a:t>
            </a:fld>
            <a:endParaRPr lang="pl-PL"/>
          </a:p>
        </p:txBody>
      </p:sp>
      <p:sp>
        <p:nvSpPr>
          <p:cNvPr id="5" name="Symbol zastępczy stopki 4"/>
          <p:cNvSpPr>
            <a:spLocks noGrp="1"/>
          </p:cNvSpPr>
          <p:nvPr>
            <p:ph type="ftr" sz="quarter" idx="11"/>
          </p:nvPr>
        </p:nvSpPr>
        <p:spPr/>
        <p:txBody>
          <a:bodyPr/>
          <a:lstStyle/>
          <a:p>
            <a:pPr>
              <a:defRPr/>
            </a:pPr>
            <a:r>
              <a:rPr lang="en-US"/>
              <a:t>prof. Radosław Ignatowski, Dept. of Accounting</a:t>
            </a:r>
            <a:endParaRPr lang="pl-PL"/>
          </a:p>
        </p:txBody>
      </p:sp>
      <p:sp>
        <p:nvSpPr>
          <p:cNvPr id="6" name="Symbol zastępczy nagłówka 5"/>
          <p:cNvSpPr>
            <a:spLocks noGrp="1"/>
          </p:cNvSpPr>
          <p:nvPr>
            <p:ph type="hdr" sz="quarter" idx="12"/>
          </p:nvPr>
        </p:nvSpPr>
        <p:spPr/>
        <p:txBody>
          <a:bodyPr/>
          <a:lstStyle/>
          <a:p>
            <a:pPr>
              <a:defRPr/>
            </a:pPr>
            <a:r>
              <a:rPr lang="en-US"/>
              <a:t>Lecture materials - University of Lodz, FoM</a:t>
            </a:r>
            <a:endParaRPr lang="pl-PL"/>
          </a:p>
        </p:txBody>
      </p:sp>
    </p:spTree>
    <p:extLst>
      <p:ext uri="{BB962C8B-B14F-4D97-AF65-F5344CB8AC3E}">
        <p14:creationId xmlns:p14="http://schemas.microsoft.com/office/powerpoint/2010/main" val="3977546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en-US" dirty="0"/>
          </a:p>
        </p:txBody>
      </p:sp>
      <p:sp>
        <p:nvSpPr>
          <p:cNvPr id="4" name="Symbol zastępczy nagłówka 3"/>
          <p:cNvSpPr>
            <a:spLocks noGrp="1"/>
          </p:cNvSpPr>
          <p:nvPr>
            <p:ph type="hdr" sz="quarter" idx="10"/>
          </p:nvPr>
        </p:nvSpPr>
        <p:spPr/>
        <p:txBody>
          <a:bodyPr/>
          <a:lstStyle/>
          <a:p>
            <a:pPr>
              <a:defRPr/>
            </a:pPr>
            <a:r>
              <a:rPr lang="en-US"/>
              <a:t>Lecture materials - University of Lodz, FoM</a:t>
            </a:r>
            <a:endParaRPr lang="pl-PL"/>
          </a:p>
        </p:txBody>
      </p:sp>
      <p:sp>
        <p:nvSpPr>
          <p:cNvPr id="5" name="Symbol zastępczy stopki 4"/>
          <p:cNvSpPr>
            <a:spLocks noGrp="1"/>
          </p:cNvSpPr>
          <p:nvPr>
            <p:ph type="ftr" sz="quarter" idx="11"/>
          </p:nvPr>
        </p:nvSpPr>
        <p:spPr/>
        <p:txBody>
          <a:bodyPr/>
          <a:lstStyle/>
          <a:p>
            <a:pPr>
              <a:defRPr/>
            </a:pPr>
            <a:r>
              <a:rPr lang="en-US"/>
              <a:t>prof. Radosław Ignatowski, Dept. of Accounting</a:t>
            </a:r>
            <a:endParaRPr lang="pl-PL"/>
          </a:p>
        </p:txBody>
      </p:sp>
      <p:sp>
        <p:nvSpPr>
          <p:cNvPr id="6" name="Symbol zastępczy numeru slajdu 5"/>
          <p:cNvSpPr>
            <a:spLocks noGrp="1"/>
          </p:cNvSpPr>
          <p:nvPr>
            <p:ph type="sldNum" sz="quarter" idx="12"/>
          </p:nvPr>
        </p:nvSpPr>
        <p:spPr/>
        <p:txBody>
          <a:bodyPr/>
          <a:lstStyle/>
          <a:p>
            <a:pPr>
              <a:defRPr/>
            </a:pPr>
            <a:fld id="{549568BD-2FEE-44D4-ADD8-8CBFC93E433F}" type="slidenum">
              <a:rPr lang="pl-PL" smtClean="0"/>
              <a:pPr>
                <a:defRPr/>
              </a:pPr>
              <a:t>3</a:t>
            </a:fld>
            <a:endParaRPr lang="pl-PL"/>
          </a:p>
        </p:txBody>
      </p:sp>
    </p:spTree>
    <p:extLst>
      <p:ext uri="{BB962C8B-B14F-4D97-AF65-F5344CB8AC3E}">
        <p14:creationId xmlns:p14="http://schemas.microsoft.com/office/powerpoint/2010/main" val="315485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23789AB4-7EB8-4A74-B288-5C3F6D78AA20}" type="slidenum">
              <a:rPr lang="pl-PL" smtClean="0"/>
              <a:pPr/>
              <a:t>4</a:t>
            </a:fld>
            <a:endParaRPr lang="pl-PL"/>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p:spPr>
        <p:txBody>
          <a:bodyPr/>
          <a:lstStyle/>
          <a:p>
            <a:pPr eaLnBrk="1" hangingPunct="1"/>
            <a:endParaRPr lang="en-GB"/>
          </a:p>
        </p:txBody>
      </p:sp>
      <p:sp>
        <p:nvSpPr>
          <p:cNvPr id="227333" name="Symbol zastępczy stopki 4"/>
          <p:cNvSpPr>
            <a:spLocks noGrp="1"/>
          </p:cNvSpPr>
          <p:nvPr>
            <p:ph type="ftr" sz="quarter" idx="4"/>
          </p:nvPr>
        </p:nvSpPr>
        <p:spPr>
          <a:noFill/>
        </p:spPr>
        <p:txBody>
          <a:bodyPr/>
          <a:lstStyle/>
          <a:p>
            <a:r>
              <a:rPr lang="pl-PL"/>
              <a:t>prof. nadzw. dr hab. Radosław Ignatowski</a:t>
            </a:r>
          </a:p>
        </p:txBody>
      </p:sp>
      <p:sp>
        <p:nvSpPr>
          <p:cNvPr id="227334" name="Symbol zastępczy nagłówka 5"/>
          <p:cNvSpPr>
            <a:spLocks noGrp="1"/>
          </p:cNvSpPr>
          <p:nvPr>
            <p:ph type="hdr" sz="quarter"/>
          </p:nvPr>
        </p:nvSpPr>
        <p:spPr>
          <a:noFill/>
        </p:spPr>
        <p:txBody>
          <a:bodyPr/>
          <a:lstStyle/>
          <a:p>
            <a:r>
              <a:rPr lang="pl-PL"/>
              <a:t>Materiały dydaktyczne UŁ</a:t>
            </a:r>
          </a:p>
        </p:txBody>
      </p:sp>
    </p:spTree>
    <p:extLst>
      <p:ext uri="{BB962C8B-B14F-4D97-AF65-F5344CB8AC3E}">
        <p14:creationId xmlns:p14="http://schemas.microsoft.com/office/powerpoint/2010/main" val="446443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txBox="1">
            <a:spLocks noGrp="1" noChangeArrowheads="1"/>
          </p:cNvSpPr>
          <p:nvPr/>
        </p:nvSpPr>
        <p:spPr bwMode="auto">
          <a:xfrm>
            <a:off x="4022163" y="9722309"/>
            <a:ext cx="3077137" cy="512304"/>
          </a:xfrm>
          <a:prstGeom prst="rect">
            <a:avLst/>
          </a:prstGeom>
          <a:noFill/>
          <a:ln w="9525">
            <a:noFill/>
            <a:miter lim="800000"/>
            <a:headEnd/>
            <a:tailEnd/>
          </a:ln>
        </p:spPr>
        <p:txBody>
          <a:bodyPr lIns="94760" tIns="47380" rIns="94760" bIns="47380" anchor="b"/>
          <a:lstStyle/>
          <a:p>
            <a:pPr algn="r" eaLnBrk="0" hangingPunct="0"/>
            <a:fld id="{70FB51E4-03BE-454E-B97A-D1C09ADDFC73}" type="slidenum">
              <a:rPr lang="pl-PL" sz="1200"/>
              <a:pPr algn="r" eaLnBrk="0" hangingPunct="0"/>
              <a:t>7</a:t>
            </a:fld>
            <a:endParaRPr lang="pl-PL" sz="1200" dirty="0"/>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p:spPr>
        <p:txBody>
          <a:bodyPr/>
          <a:lstStyle/>
          <a:p>
            <a:endParaRPr lang="pl-PL"/>
          </a:p>
        </p:txBody>
      </p:sp>
      <p:sp>
        <p:nvSpPr>
          <p:cNvPr id="5" name="Symbol zastępczy stopki 4"/>
          <p:cNvSpPr>
            <a:spLocks noGrp="1"/>
          </p:cNvSpPr>
          <p:nvPr>
            <p:ph type="ftr" sz="quarter" idx="10"/>
          </p:nvPr>
        </p:nvSpPr>
        <p:spPr/>
        <p:txBody>
          <a:bodyPr/>
          <a:lstStyle/>
          <a:p>
            <a:pPr>
              <a:defRPr/>
            </a:pPr>
            <a:r>
              <a:rPr lang="pl-PL"/>
              <a:t>(c) prof. nadzw. dr hab. Radosław Ignatowski</a:t>
            </a:r>
          </a:p>
        </p:txBody>
      </p:sp>
      <p:sp>
        <p:nvSpPr>
          <p:cNvPr id="6" name="Symbol zastępczy nagłówka 5"/>
          <p:cNvSpPr>
            <a:spLocks noGrp="1"/>
          </p:cNvSpPr>
          <p:nvPr>
            <p:ph type="hdr" sz="quarter" idx="11"/>
          </p:nvPr>
        </p:nvSpPr>
        <p:spPr/>
        <p:txBody>
          <a:bodyPr/>
          <a:lstStyle/>
          <a:p>
            <a:pPr>
              <a:defRPr/>
            </a:pPr>
            <a:r>
              <a:rPr lang="pl-PL"/>
              <a:t>Materiały dydaktyczne - WZ UŁ</a:t>
            </a:r>
          </a:p>
        </p:txBody>
      </p:sp>
    </p:spTree>
    <p:extLst>
      <p:ext uri="{BB962C8B-B14F-4D97-AF65-F5344CB8AC3E}">
        <p14:creationId xmlns:p14="http://schemas.microsoft.com/office/powerpoint/2010/main" val="2354814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2">
        <a:schemeClr val="bg2"/>
      </p:bgRef>
    </p:bg>
    <p:spTree>
      <p:nvGrpSpPr>
        <p:cNvPr id="1" name=""/>
        <p:cNvGrpSpPr/>
        <p:nvPr/>
      </p:nvGrpSpPr>
      <p:grpSpPr>
        <a:xfrm>
          <a:off x="0" y="0"/>
          <a:ext cx="0" cy="0"/>
          <a:chOff x="0" y="0"/>
          <a:chExt cx="0" cy="0"/>
        </a:xfrm>
      </p:grpSpPr>
      <p:sp>
        <p:nvSpPr>
          <p:cNvPr id="4" name="Prostokąt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5" name="Prostokąt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2" name="Tytuł 1"/>
          <p:cNvSpPr>
            <a:spLocks noGrp="1"/>
          </p:cNvSpPr>
          <p:nvPr>
            <p:ph type="ctrTitle"/>
          </p:nvPr>
        </p:nvSpPr>
        <p:spPr>
          <a:xfrm>
            <a:off x="685800" y="3355848"/>
            <a:ext cx="8077200" cy="1673352"/>
          </a:xfrm>
        </p:spPr>
        <p:txBody>
          <a:bodyPr tIns="0" bIns="0" anchor="t"/>
          <a:lstStyle>
            <a:lvl1pPr algn="l">
              <a:defRPr sz="4700" b="1"/>
            </a:lvl1pPr>
            <a:extLst/>
          </a:lstStyle>
          <a:p>
            <a:r>
              <a:rPr lang="pl-PL"/>
              <a:t>Kliknij, aby edytować styl</a:t>
            </a:r>
            <a:endParaRPr lang="en-US"/>
          </a:p>
        </p:txBody>
      </p:sp>
      <p:sp>
        <p:nvSpPr>
          <p:cNvPr id="3" name="Podtytuł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pl-PL"/>
              <a:t>Kliknij, aby edytować styl wzorca podtytułu</a:t>
            </a:r>
            <a:endParaRPr lang="en-US"/>
          </a:p>
        </p:txBody>
      </p:sp>
      <p:sp>
        <p:nvSpPr>
          <p:cNvPr id="6" name="Symbol zastępczy daty 3"/>
          <p:cNvSpPr>
            <a:spLocks noGrp="1"/>
          </p:cNvSpPr>
          <p:nvPr>
            <p:ph type="dt" sz="half" idx="10"/>
          </p:nvPr>
        </p:nvSpPr>
        <p:spPr/>
        <p:txBody>
          <a:bodyPr/>
          <a:lstStyle>
            <a:lvl1pPr>
              <a:defRPr/>
            </a:lvl1pPr>
          </a:lstStyle>
          <a:p>
            <a:pPr>
              <a:defRPr/>
            </a:pPr>
            <a:endParaRPr lang="pl-PL"/>
          </a:p>
        </p:txBody>
      </p:sp>
      <p:sp>
        <p:nvSpPr>
          <p:cNvPr id="7" name="Symbol zastępczy stopki 4"/>
          <p:cNvSpPr>
            <a:spLocks noGrp="1"/>
          </p:cNvSpPr>
          <p:nvPr>
            <p:ph type="ftr" sz="quarter" idx="11"/>
          </p:nvPr>
        </p:nvSpPr>
        <p:spPr/>
        <p:txBody>
          <a:bodyPr/>
          <a:lstStyle>
            <a:lvl1pPr>
              <a:defRPr/>
            </a:lvl1pPr>
          </a:lstStyle>
          <a:p>
            <a:pPr>
              <a:defRPr/>
            </a:pPr>
            <a:endParaRPr lang="pl-PL"/>
          </a:p>
        </p:txBody>
      </p:sp>
      <p:sp>
        <p:nvSpPr>
          <p:cNvPr id="8" name="Symbol zastępczy numeru slajdu 5"/>
          <p:cNvSpPr>
            <a:spLocks noGrp="1"/>
          </p:cNvSpPr>
          <p:nvPr>
            <p:ph type="sldNum" sz="quarter" idx="12"/>
          </p:nvPr>
        </p:nvSpPr>
        <p:spPr/>
        <p:txBody>
          <a:bodyPr/>
          <a:lstStyle>
            <a:lvl1pPr>
              <a:defRPr/>
            </a:lvl1pPr>
          </a:lstStyle>
          <a:p>
            <a:pPr>
              <a:defRPr/>
            </a:pPr>
            <a:fld id="{04A9EDD5-ABEA-4AA5-B52C-C6A8C4648179}" type="slidenum">
              <a:rPr lang="pl-PL"/>
              <a:pPr>
                <a:defRPr/>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457200" y="155448"/>
            <a:ext cx="8229600" cy="1252728"/>
          </a:xfrm>
        </p:spPr>
        <p:txBody>
          <a:bodyPr/>
          <a:lstStyle/>
          <a:p>
            <a:r>
              <a:rPr lang="pl-PL"/>
              <a:t>Kliknij, aby edytować styl</a:t>
            </a:r>
            <a:endParaRPr lang="en-US"/>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Symbol zastępczy daty 3"/>
          <p:cNvSpPr>
            <a:spLocks noGrp="1"/>
          </p:cNvSpPr>
          <p:nvPr>
            <p:ph type="dt" sz="half" idx="10"/>
          </p:nvPr>
        </p:nvSpPr>
        <p:spPr/>
        <p:txBody>
          <a:bodyPr/>
          <a:lstStyle>
            <a:lvl1pPr>
              <a:defRPr/>
            </a:lvl1pPr>
          </a:lstStyle>
          <a:p>
            <a:pPr>
              <a:defRPr/>
            </a:pPr>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9469232C-6CAA-4EE7-AF1C-B2560DC9B59F}" type="slidenum">
              <a:rPr lang="pl-PL"/>
              <a:pPr>
                <a:defRPr/>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2">
        <a:schemeClr val="bg2"/>
      </p:bgRef>
    </p:bg>
    <p:spTree>
      <p:nvGrpSpPr>
        <p:cNvPr id="1" name=""/>
        <p:cNvGrpSpPr/>
        <p:nvPr/>
      </p:nvGrpSpPr>
      <p:grpSpPr>
        <a:xfrm>
          <a:off x="0" y="0"/>
          <a:ext cx="0" cy="0"/>
          <a:chOff x="0" y="0"/>
          <a:chExt cx="0" cy="0"/>
        </a:xfrm>
      </p:grpSpPr>
      <p:sp>
        <p:nvSpPr>
          <p:cNvPr id="4" name="Prostokąt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5" name="Prostokąt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2" name="Tytuł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pl-PL"/>
              <a:t>Kliknij, aby edytować styl</a:t>
            </a:r>
            <a:endParaRPr lang="en-US"/>
          </a:p>
        </p:txBody>
      </p:sp>
      <p:sp>
        <p:nvSpPr>
          <p:cNvPr id="3" name="Symbol zastępczy tekstu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pl-PL"/>
              <a:t>Kliknij, aby edytować style wzorca tekstu</a:t>
            </a:r>
          </a:p>
        </p:txBody>
      </p:sp>
      <p:sp>
        <p:nvSpPr>
          <p:cNvPr id="6" name="Symbol zastępczy daty 3"/>
          <p:cNvSpPr>
            <a:spLocks noGrp="1"/>
          </p:cNvSpPr>
          <p:nvPr>
            <p:ph type="dt" sz="half" idx="10"/>
          </p:nvPr>
        </p:nvSpPr>
        <p:spPr/>
        <p:txBody>
          <a:bodyPr/>
          <a:lstStyle>
            <a:lvl1pPr>
              <a:defRPr/>
            </a:lvl1pPr>
          </a:lstStyle>
          <a:p>
            <a:pPr>
              <a:defRPr/>
            </a:pPr>
            <a:endParaRPr lang="pl-PL"/>
          </a:p>
        </p:txBody>
      </p:sp>
      <p:sp>
        <p:nvSpPr>
          <p:cNvPr id="7" name="Symbol zastępczy stopki 4"/>
          <p:cNvSpPr>
            <a:spLocks noGrp="1"/>
          </p:cNvSpPr>
          <p:nvPr>
            <p:ph type="ftr" sz="quarter" idx="11"/>
          </p:nvPr>
        </p:nvSpPr>
        <p:spPr/>
        <p:txBody>
          <a:bodyPr/>
          <a:lstStyle>
            <a:lvl1pPr>
              <a:defRPr/>
            </a:lvl1pPr>
          </a:lstStyle>
          <a:p>
            <a:pPr>
              <a:defRPr/>
            </a:pPr>
            <a:endParaRPr lang="pl-PL"/>
          </a:p>
        </p:txBody>
      </p:sp>
      <p:sp>
        <p:nvSpPr>
          <p:cNvPr id="8" name="Symbol zastępczy numeru slajdu 5"/>
          <p:cNvSpPr>
            <a:spLocks noGrp="1"/>
          </p:cNvSpPr>
          <p:nvPr>
            <p:ph type="sldNum" sz="quarter" idx="12"/>
          </p:nvPr>
        </p:nvSpPr>
        <p:spPr/>
        <p:txBody>
          <a:bodyPr/>
          <a:lstStyle>
            <a:lvl1pPr>
              <a:defRPr/>
            </a:lvl1pPr>
          </a:lstStyle>
          <a:p>
            <a:pPr>
              <a:defRPr/>
            </a:pPr>
            <a:fld id="{DFC4CB3E-C174-4D86-AFC3-7DF293135516}" type="slidenum">
              <a:rPr lang="pl-PL"/>
              <a:pPr>
                <a:defRPr/>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endParaRPr lang="en-US"/>
          </a:p>
        </p:txBody>
      </p:sp>
      <p:sp>
        <p:nvSpPr>
          <p:cNvPr id="3" name="Symbol zastępczy zawartości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Symbol zastępczy zawartości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5" name="Symbol zastępczy daty 3"/>
          <p:cNvSpPr>
            <a:spLocks noGrp="1"/>
          </p:cNvSpPr>
          <p:nvPr>
            <p:ph type="dt" sz="half" idx="10"/>
          </p:nvPr>
        </p:nvSpPr>
        <p:spPr/>
        <p:txBody>
          <a:bodyPr/>
          <a:lstStyle>
            <a:lvl1pPr>
              <a:defRPr/>
            </a:lvl1pPr>
          </a:lstStyle>
          <a:p>
            <a:pPr>
              <a:defRPr/>
            </a:pPr>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B70E054E-0F28-4B92-A487-E1D1BA31214B}" type="slidenum">
              <a:rPr lang="pl-PL"/>
              <a:pPr>
                <a:defRPr/>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extLst/>
          </a:lstStyle>
          <a:p>
            <a:r>
              <a:rPr lang="pl-PL"/>
              <a:t>Kliknij, aby edytować styl</a:t>
            </a:r>
            <a:endParaRPr lang="en-US"/>
          </a:p>
        </p:txBody>
      </p:sp>
      <p:sp>
        <p:nvSpPr>
          <p:cNvPr id="3" name="Symbol zastępczy tekstu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pl-PL"/>
              <a:t>Kliknij, aby edytować style wzorca tekstu</a:t>
            </a:r>
          </a:p>
        </p:txBody>
      </p:sp>
      <p:sp>
        <p:nvSpPr>
          <p:cNvPr id="4" name="Symbol zastępczy zawartości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5" name="Symbol zastępczy tekstu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pl-PL"/>
              <a:t>Kliknij, aby edytować style wzorca tekstu</a:t>
            </a:r>
          </a:p>
        </p:txBody>
      </p:sp>
      <p:sp>
        <p:nvSpPr>
          <p:cNvPr id="6" name="Symbol zastępczy zawartości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7" name="Symbol zastępczy daty 3"/>
          <p:cNvSpPr>
            <a:spLocks noGrp="1"/>
          </p:cNvSpPr>
          <p:nvPr>
            <p:ph type="dt" sz="half" idx="10"/>
          </p:nvPr>
        </p:nvSpPr>
        <p:spPr/>
        <p:txBody>
          <a:bodyPr/>
          <a:lstStyle>
            <a:lvl1pPr>
              <a:defRPr/>
            </a:lvl1pPr>
          </a:lstStyle>
          <a:p>
            <a:pPr>
              <a:defRPr/>
            </a:pPr>
            <a:endParaRPr lang="pl-PL"/>
          </a:p>
        </p:txBody>
      </p:sp>
      <p:sp>
        <p:nvSpPr>
          <p:cNvPr id="8" name="Symbol zastępczy stopki 4"/>
          <p:cNvSpPr>
            <a:spLocks noGrp="1"/>
          </p:cNvSpPr>
          <p:nvPr>
            <p:ph type="ftr" sz="quarter" idx="11"/>
          </p:nvPr>
        </p:nvSpPr>
        <p:spPr/>
        <p:txBody>
          <a:bodyPr/>
          <a:lstStyle>
            <a:lvl1pPr>
              <a:defRPr/>
            </a:lvl1pPr>
          </a:lstStyle>
          <a:p>
            <a:pPr>
              <a:defRPr/>
            </a:pPr>
            <a:endParaRPr lang="pl-PL"/>
          </a:p>
        </p:txBody>
      </p:sp>
      <p:sp>
        <p:nvSpPr>
          <p:cNvPr id="9" name="Symbol zastępczy numeru slajdu 5"/>
          <p:cNvSpPr>
            <a:spLocks noGrp="1"/>
          </p:cNvSpPr>
          <p:nvPr>
            <p:ph type="sldNum" sz="quarter" idx="12"/>
          </p:nvPr>
        </p:nvSpPr>
        <p:spPr/>
        <p:txBody>
          <a:bodyPr/>
          <a:lstStyle>
            <a:lvl1pPr>
              <a:defRPr/>
            </a:lvl1pPr>
          </a:lstStyle>
          <a:p>
            <a:pPr>
              <a:defRPr/>
            </a:pPr>
            <a:fld id="{63F4BEBD-EDC2-44A6-B8ED-91F257902C88}" type="slidenum">
              <a:rPr lang="pl-PL"/>
              <a:pPr>
                <a:defRPr/>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endParaRPr lang="en-US"/>
          </a:p>
        </p:txBody>
      </p:sp>
      <p:sp>
        <p:nvSpPr>
          <p:cNvPr id="3" name="Symbol zastępczy daty 3"/>
          <p:cNvSpPr>
            <a:spLocks noGrp="1"/>
          </p:cNvSpPr>
          <p:nvPr>
            <p:ph type="dt" sz="half" idx="10"/>
          </p:nvPr>
        </p:nvSpPr>
        <p:spPr/>
        <p:txBody>
          <a:bodyPr/>
          <a:lstStyle>
            <a:lvl1pPr>
              <a:defRPr/>
            </a:lvl1pPr>
          </a:lstStyle>
          <a:p>
            <a:pPr>
              <a:defRPr/>
            </a:pPr>
            <a:endParaRPr lang="pl-PL"/>
          </a:p>
        </p:txBody>
      </p:sp>
      <p:sp>
        <p:nvSpPr>
          <p:cNvPr id="4" name="Symbol zastępczy stopki 4"/>
          <p:cNvSpPr>
            <a:spLocks noGrp="1"/>
          </p:cNvSpPr>
          <p:nvPr>
            <p:ph type="ftr" sz="quarter" idx="11"/>
          </p:nvPr>
        </p:nvSpPr>
        <p:spPr/>
        <p:txBody>
          <a:bodyPr/>
          <a:lstStyle>
            <a:lvl1pPr>
              <a:defRPr/>
            </a:lvl1pPr>
          </a:lstStyle>
          <a:p>
            <a:pPr>
              <a:defRPr/>
            </a:pPr>
            <a:endParaRPr lang="pl-PL"/>
          </a:p>
        </p:txBody>
      </p:sp>
      <p:sp>
        <p:nvSpPr>
          <p:cNvPr id="5" name="Symbol zastępczy numeru slajdu 5"/>
          <p:cNvSpPr>
            <a:spLocks noGrp="1"/>
          </p:cNvSpPr>
          <p:nvPr>
            <p:ph type="sldNum" sz="quarter" idx="12"/>
          </p:nvPr>
        </p:nvSpPr>
        <p:spPr/>
        <p:txBody>
          <a:bodyPr/>
          <a:lstStyle>
            <a:lvl1pPr>
              <a:defRPr/>
            </a:lvl1pPr>
          </a:lstStyle>
          <a:p>
            <a:pPr>
              <a:defRPr/>
            </a:pPr>
            <a:fld id="{DC8A5897-9B9D-426A-9894-B4394F774822}" type="slidenum">
              <a:rPr lang="pl-PL"/>
              <a:pPr>
                <a:defRPr/>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lvl1pPr>
              <a:defRPr/>
            </a:lvl1pPr>
          </a:lstStyle>
          <a:p>
            <a:pPr>
              <a:defRPr/>
            </a:pPr>
            <a:endParaRPr lang="pl-PL"/>
          </a:p>
        </p:txBody>
      </p:sp>
      <p:sp>
        <p:nvSpPr>
          <p:cNvPr id="3" name="Symbol zastępczy stopki 2"/>
          <p:cNvSpPr>
            <a:spLocks noGrp="1"/>
          </p:cNvSpPr>
          <p:nvPr>
            <p:ph type="ftr" sz="quarter" idx="11"/>
          </p:nvPr>
        </p:nvSpPr>
        <p:spPr/>
        <p:txBody>
          <a:bodyPr/>
          <a:lstStyle>
            <a:lvl1pPr>
              <a:defRPr/>
            </a:lvl1pPr>
          </a:lstStyle>
          <a:p>
            <a:pPr>
              <a:defRPr/>
            </a:pPr>
            <a:endParaRPr lang="pl-PL"/>
          </a:p>
        </p:txBody>
      </p:sp>
      <p:sp>
        <p:nvSpPr>
          <p:cNvPr id="4" name="Symbol zastępczy numeru slajdu 3"/>
          <p:cNvSpPr>
            <a:spLocks noGrp="1"/>
          </p:cNvSpPr>
          <p:nvPr>
            <p:ph type="sldNum" sz="quarter" idx="12"/>
          </p:nvPr>
        </p:nvSpPr>
        <p:spPr/>
        <p:txBody>
          <a:bodyPr/>
          <a:lstStyle>
            <a:lvl1pPr>
              <a:defRPr/>
            </a:lvl1pPr>
          </a:lstStyle>
          <a:p>
            <a:pPr>
              <a:defRPr/>
            </a:pPr>
            <a:fld id="{86838157-28F3-4E90-89F3-9B1CD5E20DD9}" type="slidenum">
              <a:rPr lang="pl-PL"/>
              <a:pPr>
                <a:defRPr/>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5" name="Prostokąt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6" name="Prostokąt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2" name="Tytuł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pl-PL"/>
              <a:t>Kliknij, aby edytować styl</a:t>
            </a:r>
            <a:endParaRPr lang="en-US"/>
          </a:p>
        </p:txBody>
      </p:sp>
      <p:sp>
        <p:nvSpPr>
          <p:cNvPr id="3" name="Symbol zastępczy zawartości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Symbol zastępczy tekstu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pl-PL"/>
              <a:t>Kliknij, aby edytować style wzorca tekstu</a:t>
            </a:r>
          </a:p>
        </p:txBody>
      </p:sp>
      <p:sp>
        <p:nvSpPr>
          <p:cNvPr id="7" name="Symbol zastępczy daty 4"/>
          <p:cNvSpPr>
            <a:spLocks noGrp="1"/>
          </p:cNvSpPr>
          <p:nvPr>
            <p:ph type="dt" sz="half" idx="10"/>
          </p:nvPr>
        </p:nvSpPr>
        <p:spPr/>
        <p:txBody>
          <a:bodyPr/>
          <a:lstStyle>
            <a:lvl1pPr>
              <a:defRPr/>
            </a:lvl1pPr>
          </a:lstStyle>
          <a:p>
            <a:pPr>
              <a:defRPr/>
            </a:pPr>
            <a:endParaRPr lang="pl-PL"/>
          </a:p>
        </p:txBody>
      </p:sp>
      <p:sp>
        <p:nvSpPr>
          <p:cNvPr id="8" name="Symbol zastępczy stopki 5"/>
          <p:cNvSpPr>
            <a:spLocks noGrp="1"/>
          </p:cNvSpPr>
          <p:nvPr>
            <p:ph type="ftr" sz="quarter" idx="11"/>
          </p:nvPr>
        </p:nvSpPr>
        <p:spPr/>
        <p:txBody>
          <a:bodyPr/>
          <a:lstStyle>
            <a:lvl1pPr>
              <a:defRPr/>
            </a:lvl1pPr>
          </a:lstStyle>
          <a:p>
            <a:pPr>
              <a:defRPr/>
            </a:pPr>
            <a:endParaRPr lang="pl-PL"/>
          </a:p>
        </p:txBody>
      </p:sp>
      <p:sp>
        <p:nvSpPr>
          <p:cNvPr id="9" name="Symbol zastępczy numeru slajdu 6"/>
          <p:cNvSpPr>
            <a:spLocks noGrp="1"/>
          </p:cNvSpPr>
          <p:nvPr>
            <p:ph type="sldNum" sz="quarter" idx="12"/>
          </p:nvPr>
        </p:nvSpPr>
        <p:spPr/>
        <p:txBody>
          <a:bodyPr/>
          <a:lstStyle>
            <a:lvl1pPr>
              <a:defRPr/>
            </a:lvl1pPr>
          </a:lstStyle>
          <a:p>
            <a:pPr>
              <a:defRPr/>
            </a:pPr>
            <a:fld id="{21606F10-EA0A-46FB-82B0-2CF209FCB9C8}" type="slidenum">
              <a:rPr lang="pl-PL"/>
              <a:pPr>
                <a:defRPr/>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bg>
      <p:bgRef idx="1001">
        <a:schemeClr val="bg2"/>
      </p:bgRef>
    </p:bg>
    <p:spTree>
      <p:nvGrpSpPr>
        <p:cNvPr id="1" name=""/>
        <p:cNvGrpSpPr/>
        <p:nvPr/>
      </p:nvGrpSpPr>
      <p:grpSpPr>
        <a:xfrm>
          <a:off x="0" y="0"/>
          <a:ext cx="0" cy="0"/>
          <a:chOff x="0" y="0"/>
          <a:chExt cx="0" cy="0"/>
        </a:xfrm>
      </p:grpSpPr>
      <p:sp>
        <p:nvSpPr>
          <p:cNvPr id="5" name="Prostokąt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6" name="Prostokąt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2" name="Tytuł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pl-PL"/>
              <a:t>Kliknij, aby edytować styl</a:t>
            </a:r>
            <a:endParaRPr lang="en-US"/>
          </a:p>
        </p:txBody>
      </p:sp>
      <p:sp>
        <p:nvSpPr>
          <p:cNvPr id="3" name="Symbol zastępczy obrazu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pl-PL" noProof="0"/>
              <a:t>Kliknij ikonę, aby dodać obraz</a:t>
            </a:r>
            <a:endParaRPr lang="en-US" noProof="0" dirty="0"/>
          </a:p>
        </p:txBody>
      </p:sp>
      <p:sp>
        <p:nvSpPr>
          <p:cNvPr id="4" name="Symbol zastępczy tekstu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pl-PL"/>
              <a:t>Kliknij, aby edytować style wzorca tekstu</a:t>
            </a:r>
          </a:p>
        </p:txBody>
      </p:sp>
      <p:sp>
        <p:nvSpPr>
          <p:cNvPr id="7" name="Symbol zastępczy daty 4"/>
          <p:cNvSpPr>
            <a:spLocks noGrp="1"/>
          </p:cNvSpPr>
          <p:nvPr>
            <p:ph type="dt" sz="half" idx="10"/>
          </p:nvPr>
        </p:nvSpPr>
        <p:spPr>
          <a:xfrm>
            <a:off x="165100" y="1169988"/>
            <a:ext cx="2522538" cy="201612"/>
          </a:xfrm>
        </p:spPr>
        <p:txBody>
          <a:bodyPr/>
          <a:lstStyle>
            <a:lvl1pPr>
              <a:defRPr/>
            </a:lvl1pPr>
          </a:lstStyle>
          <a:p>
            <a:pPr>
              <a:defRPr/>
            </a:pPr>
            <a:endParaRPr lang="pl-PL"/>
          </a:p>
        </p:txBody>
      </p:sp>
      <p:sp>
        <p:nvSpPr>
          <p:cNvPr id="8" name="Symbol zastępczy stopki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pl-PL"/>
          </a:p>
        </p:txBody>
      </p:sp>
      <p:sp>
        <p:nvSpPr>
          <p:cNvPr id="9" name="Symbol zastępczy numeru slajdu 6"/>
          <p:cNvSpPr>
            <a:spLocks noGrp="1"/>
          </p:cNvSpPr>
          <p:nvPr>
            <p:ph type="sldNum" sz="quarter" idx="12"/>
          </p:nvPr>
        </p:nvSpPr>
        <p:spPr>
          <a:xfrm>
            <a:off x="8339138" y="1169988"/>
            <a:ext cx="733425" cy="201612"/>
          </a:xfrm>
        </p:spPr>
        <p:txBody>
          <a:bodyPr/>
          <a:lstStyle>
            <a:lvl1pPr>
              <a:defRPr/>
            </a:lvl1pPr>
          </a:lstStyle>
          <a:p>
            <a:pPr>
              <a:defRPr/>
            </a:pPr>
            <a:fld id="{15450A9B-68D0-494A-A891-D4096DA1D6EF}" type="slidenum">
              <a:rPr lang="pl-PL"/>
              <a:pPr>
                <a:defRPr/>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endParaRPr lang="en-US"/>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Symbol zastępczy daty 3"/>
          <p:cNvSpPr>
            <a:spLocks noGrp="1"/>
          </p:cNvSpPr>
          <p:nvPr>
            <p:ph type="dt" sz="half" idx="10"/>
          </p:nvPr>
        </p:nvSpPr>
        <p:spPr/>
        <p:txBody>
          <a:bodyPr/>
          <a:lstStyle>
            <a:lvl1pPr>
              <a:defRPr/>
            </a:lvl1pPr>
          </a:lstStyle>
          <a:p>
            <a:pPr>
              <a:defRPr/>
            </a:pPr>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6066EC91-4D19-44DB-B92B-3B57A117D74D}" type="slidenum">
              <a:rPr lang="pl-PL"/>
              <a:pPr>
                <a:defRPr/>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4" name="Prostokąt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5" name="Prostokąt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2" name="Tytuł pionowy 1"/>
          <p:cNvSpPr>
            <a:spLocks noGrp="1"/>
          </p:cNvSpPr>
          <p:nvPr>
            <p:ph type="title" orient="vert"/>
          </p:nvPr>
        </p:nvSpPr>
        <p:spPr>
          <a:xfrm>
            <a:off x="6781800" y="274640"/>
            <a:ext cx="1905000" cy="5851525"/>
          </a:xfrm>
        </p:spPr>
        <p:txBody>
          <a:bodyPr vert="eaVert"/>
          <a:lstStyle/>
          <a:p>
            <a:r>
              <a:rPr lang="pl-PL"/>
              <a:t>Kliknij, aby edytować styl</a:t>
            </a:r>
            <a:endParaRPr lang="en-US"/>
          </a:p>
        </p:txBody>
      </p:sp>
      <p:sp>
        <p:nvSpPr>
          <p:cNvPr id="3" name="Symbol zastępczy tytułu pionowego 2"/>
          <p:cNvSpPr>
            <a:spLocks noGrp="1"/>
          </p:cNvSpPr>
          <p:nvPr>
            <p:ph type="body" orient="vert" idx="1"/>
          </p:nvPr>
        </p:nvSpPr>
        <p:spPr>
          <a:xfrm>
            <a:off x="457200" y="304800"/>
            <a:ext cx="60198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6" name="Symbol zastępczy daty 3"/>
          <p:cNvSpPr>
            <a:spLocks noGrp="1"/>
          </p:cNvSpPr>
          <p:nvPr>
            <p:ph type="dt" sz="half" idx="10"/>
          </p:nvPr>
        </p:nvSpPr>
        <p:spPr/>
        <p:txBody>
          <a:bodyPr/>
          <a:lstStyle>
            <a:lvl1pPr>
              <a:defRPr/>
            </a:lvl1pPr>
          </a:lstStyle>
          <a:p>
            <a:pPr>
              <a:defRPr/>
            </a:pPr>
            <a:endParaRPr lang="pl-PL"/>
          </a:p>
        </p:txBody>
      </p:sp>
      <p:sp>
        <p:nvSpPr>
          <p:cNvPr id="7" name="Symbol zastępczy stopki 4"/>
          <p:cNvSpPr>
            <a:spLocks noGrp="1"/>
          </p:cNvSpPr>
          <p:nvPr>
            <p:ph type="ftr" sz="quarter" idx="11"/>
          </p:nvPr>
        </p:nvSpPr>
        <p:spPr>
          <a:xfrm>
            <a:off x="2640013" y="6376988"/>
            <a:ext cx="3836987" cy="365125"/>
          </a:xfrm>
        </p:spPr>
        <p:txBody>
          <a:bodyPr/>
          <a:lstStyle>
            <a:lvl1pPr>
              <a:defRPr/>
            </a:lvl1pPr>
          </a:lstStyle>
          <a:p>
            <a:pPr>
              <a:defRPr/>
            </a:pPr>
            <a:endParaRPr lang="pl-PL"/>
          </a:p>
        </p:txBody>
      </p:sp>
      <p:sp>
        <p:nvSpPr>
          <p:cNvPr id="8" name="Symbol zastępczy numeru slajdu 5"/>
          <p:cNvSpPr>
            <a:spLocks noGrp="1"/>
          </p:cNvSpPr>
          <p:nvPr>
            <p:ph type="sldNum" sz="quarter" idx="12"/>
          </p:nvPr>
        </p:nvSpPr>
        <p:spPr/>
        <p:txBody>
          <a:bodyPr/>
          <a:lstStyle>
            <a:lvl1pPr>
              <a:defRPr/>
            </a:lvl1pPr>
          </a:lstStyle>
          <a:p>
            <a:pPr>
              <a:defRPr/>
            </a:pPr>
            <a:fld id="{917514EF-6283-424B-83CF-6E0BE27E30B4}" type="slidenum">
              <a:rPr lang="pl-PL"/>
              <a:pPr>
                <a:defRPr/>
              </a:pPr>
              <a:t>‹#›</a:t>
            </a:fld>
            <a:endParaRPr lang="pl-P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Pusty">
    <p:spTree>
      <p:nvGrpSpPr>
        <p:cNvPr id="1" name=""/>
        <p:cNvGrpSpPr/>
        <p:nvPr/>
      </p:nvGrpSpPr>
      <p:grpSpPr>
        <a:xfrm>
          <a:off x="0" y="0"/>
          <a:ext cx="0" cy="0"/>
          <a:chOff x="0" y="0"/>
          <a:chExt cx="0" cy="0"/>
        </a:xfrm>
      </p:grpSpPr>
      <p:sp>
        <p:nvSpPr>
          <p:cNvPr id="3" name="Symbol zastępczy stopki 4"/>
          <p:cNvSpPr>
            <a:spLocks noGrp="1"/>
          </p:cNvSpPr>
          <p:nvPr>
            <p:ph type="ftr" sz="quarter" idx="11"/>
          </p:nvPr>
        </p:nvSpPr>
        <p:spPr>
          <a:xfrm>
            <a:off x="2051720" y="6466681"/>
            <a:ext cx="5508625" cy="274638"/>
          </a:xfrm>
        </p:spPr>
        <p:txBody>
          <a:bodyPr/>
          <a:lstStyle>
            <a:lvl1pPr>
              <a:defRPr>
                <a:latin typeface="Cambria" panose="02040503050406030204" pitchFamily="18" charset="0"/>
              </a:defRPr>
            </a:lvl1pPr>
          </a:lstStyle>
          <a:p>
            <a:pPr>
              <a:defRPr/>
            </a:pPr>
            <a:r>
              <a:rPr lang="pl-PL" dirty="0"/>
              <a:t>Prof. Radosław Ignatowski, University of </a:t>
            </a:r>
            <a:r>
              <a:rPr lang="pl-PL" dirty="0" err="1"/>
              <a:t>Lodz</a:t>
            </a:r>
            <a:r>
              <a:rPr lang="pl-PL" dirty="0"/>
              <a:t>, </a:t>
            </a:r>
            <a:r>
              <a:rPr lang="pl-PL" dirty="0" err="1"/>
              <a:t>Department</a:t>
            </a:r>
            <a:r>
              <a:rPr lang="pl-PL" dirty="0"/>
              <a:t> of Accounting</a:t>
            </a:r>
          </a:p>
        </p:txBody>
      </p:sp>
      <p:sp>
        <p:nvSpPr>
          <p:cNvPr id="4" name="Symbol zastępczy numeru slajdu 5"/>
          <p:cNvSpPr>
            <a:spLocks noGrp="1"/>
          </p:cNvSpPr>
          <p:nvPr>
            <p:ph type="sldNum" sz="quarter" idx="12"/>
          </p:nvPr>
        </p:nvSpPr>
        <p:spPr/>
        <p:txBody>
          <a:bodyPr/>
          <a:lstStyle>
            <a:lvl1pPr>
              <a:defRPr/>
            </a:lvl1pPr>
          </a:lstStyle>
          <a:p>
            <a:pPr>
              <a:defRPr/>
            </a:pPr>
            <a:fld id="{2FD516CD-BB6A-40BE-A35D-2E215D99B808}" type="slidenum">
              <a:rPr lang="pl-PL"/>
              <a:pPr>
                <a:defRPr/>
              </a:pPr>
              <a:t>‹#›</a:t>
            </a:fld>
            <a:endParaRPr lang="pl-PL"/>
          </a:p>
        </p:txBody>
      </p:sp>
      <p:cxnSp>
        <p:nvCxnSpPr>
          <p:cNvPr id="6" name="Łącznik prosty 5"/>
          <p:cNvCxnSpPr/>
          <p:nvPr userDrawn="1"/>
        </p:nvCxnSpPr>
        <p:spPr>
          <a:xfrm>
            <a:off x="539552" y="6381328"/>
            <a:ext cx="813690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Prostokąt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7" name="Prostokąt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2" name="Symbol zastępczy tytułu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pl-PL"/>
              <a:t>Kliknij, aby edytować styl</a:t>
            </a:r>
            <a:endParaRPr lang="en-US"/>
          </a:p>
        </p:txBody>
      </p:sp>
      <p:sp>
        <p:nvSpPr>
          <p:cNvPr id="1029" name="Symbol zastępczy tekstu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Symbol zastępczy daty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endParaRPr lang="pl-PL"/>
          </a:p>
        </p:txBody>
      </p:sp>
      <p:sp>
        <p:nvSpPr>
          <p:cNvPr id="5" name="Symbol zastępczy stopki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pl-PL"/>
          </a:p>
        </p:txBody>
      </p:sp>
      <p:sp>
        <p:nvSpPr>
          <p:cNvPr id="6" name="Symbol zastępczy numeru slajdu 5"/>
          <p:cNvSpPr>
            <a:spLocks noGrp="1"/>
          </p:cNvSpPr>
          <p:nvPr>
            <p:ph type="sldNum" sz="quarter" idx="4"/>
          </p:nvPr>
        </p:nvSpPr>
        <p:spPr>
          <a:xfrm>
            <a:off x="8204200" y="6477000"/>
            <a:ext cx="733425" cy="274638"/>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1D8FB155-D04A-44E4-9059-DBC54DE74AE9}"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3871" r:id="rId1"/>
    <p:sldLayoutId id="2147483865" r:id="rId2"/>
    <p:sldLayoutId id="2147483872" r:id="rId3"/>
    <p:sldLayoutId id="2147483866" r:id="rId4"/>
    <p:sldLayoutId id="2147483867" r:id="rId5"/>
    <p:sldLayoutId id="2147483868" r:id="rId6"/>
    <p:sldLayoutId id="2147483873" r:id="rId7"/>
    <p:sldLayoutId id="2147483874" r:id="rId8"/>
    <p:sldLayoutId id="2147483875" r:id="rId9"/>
    <p:sldLayoutId id="2147483869" r:id="rId10"/>
    <p:sldLayoutId id="2147483876" r:id="rId11"/>
    <p:sldLayoutId id="2147483870" r:id="rId12"/>
  </p:sldLayoutIdLst>
  <p:hf hdr="0" ftr="0" dt="0"/>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subTitle" idx="1"/>
          </p:nvPr>
        </p:nvSpPr>
        <p:spPr>
          <a:xfrm>
            <a:off x="0" y="3716338"/>
            <a:ext cx="9144000" cy="1223962"/>
          </a:xfrm>
        </p:spPr>
        <p:txBody>
          <a:bodyPr/>
          <a:lstStyle/>
          <a:p>
            <a:pPr algn="ctr" eaLnBrk="1" hangingPunct="1">
              <a:lnSpc>
                <a:spcPct val="90000"/>
              </a:lnSpc>
              <a:spcBef>
                <a:spcPts val="600"/>
              </a:spcBef>
            </a:pPr>
            <a:r>
              <a:rPr lang="en-US" sz="2800" b="1" dirty="0">
                <a:latin typeface="Cambria" panose="02040503050406030204" pitchFamily="18" charset="0"/>
                <a:cs typeface="Times New Roman" pitchFamily="18" charset="0"/>
              </a:rPr>
              <a:t>prof. Radosław Ignatowski</a:t>
            </a:r>
          </a:p>
          <a:p>
            <a:pPr algn="ctr" eaLnBrk="1" hangingPunct="1">
              <a:lnSpc>
                <a:spcPct val="90000"/>
              </a:lnSpc>
              <a:spcBef>
                <a:spcPts val="600"/>
              </a:spcBef>
            </a:pPr>
            <a:r>
              <a:rPr lang="en-US" sz="2400" dirty="0">
                <a:latin typeface="Cambria" panose="02040503050406030204" pitchFamily="18" charset="0"/>
                <a:cs typeface="Times New Roman" pitchFamily="18" charset="0"/>
              </a:rPr>
              <a:t>University of </a:t>
            </a:r>
            <a:r>
              <a:rPr lang="en-US" sz="2400" dirty="0" err="1">
                <a:latin typeface="Cambria" panose="02040503050406030204" pitchFamily="18" charset="0"/>
                <a:cs typeface="Times New Roman" pitchFamily="18" charset="0"/>
              </a:rPr>
              <a:t>Łódź</a:t>
            </a:r>
            <a:r>
              <a:rPr lang="en-US" sz="2400" dirty="0">
                <a:latin typeface="Cambria" panose="02040503050406030204" pitchFamily="18" charset="0"/>
                <a:cs typeface="Times New Roman" pitchFamily="18" charset="0"/>
              </a:rPr>
              <a:t> </a:t>
            </a:r>
            <a:endParaRPr lang="pl-PL" sz="2400" dirty="0">
              <a:latin typeface="Cambria" panose="02040503050406030204" pitchFamily="18" charset="0"/>
              <a:cs typeface="Times New Roman" pitchFamily="18" charset="0"/>
            </a:endParaRPr>
          </a:p>
          <a:p>
            <a:pPr algn="ctr" eaLnBrk="1" hangingPunct="1">
              <a:lnSpc>
                <a:spcPct val="90000"/>
              </a:lnSpc>
              <a:spcBef>
                <a:spcPts val="600"/>
              </a:spcBef>
            </a:pPr>
            <a:r>
              <a:rPr lang="en-US" sz="2400" dirty="0">
                <a:latin typeface="Cambria" panose="02040503050406030204" pitchFamily="18" charset="0"/>
                <a:cs typeface="Times New Roman" pitchFamily="18" charset="0"/>
              </a:rPr>
              <a:t>Accountants</a:t>
            </a:r>
            <a:r>
              <a:rPr lang="pl-PL" sz="2400" dirty="0">
                <a:latin typeface="Cambria" panose="02040503050406030204" pitchFamily="18" charset="0"/>
                <a:cs typeface="Times New Roman" pitchFamily="18" charset="0"/>
              </a:rPr>
              <a:t> </a:t>
            </a:r>
            <a:r>
              <a:rPr lang="en-US" sz="2400" dirty="0">
                <a:latin typeface="Cambria" panose="02040503050406030204" pitchFamily="18" charset="0"/>
                <a:cs typeface="Times New Roman" pitchFamily="18" charset="0"/>
              </a:rPr>
              <a:t>Association in Poland</a:t>
            </a:r>
            <a:r>
              <a:rPr lang="pl-PL" sz="2400" dirty="0">
                <a:latin typeface="Cambria" panose="02040503050406030204" pitchFamily="18" charset="0"/>
                <a:cs typeface="Times New Roman" pitchFamily="18" charset="0"/>
              </a:rPr>
              <a:t> (SKwP)</a:t>
            </a:r>
            <a:r>
              <a:rPr lang="en-US" sz="2400" dirty="0">
                <a:latin typeface="Cambria" panose="02040503050406030204" pitchFamily="18" charset="0"/>
                <a:cs typeface="Times New Roman" pitchFamily="18" charset="0"/>
              </a:rPr>
              <a:t> </a:t>
            </a:r>
          </a:p>
        </p:txBody>
      </p:sp>
      <p:sp>
        <p:nvSpPr>
          <p:cNvPr id="8195" name="pole tekstowe 6"/>
          <p:cNvSpPr txBox="1">
            <a:spLocks noChangeArrowheads="1"/>
          </p:cNvSpPr>
          <p:nvPr/>
        </p:nvSpPr>
        <p:spPr bwMode="auto">
          <a:xfrm>
            <a:off x="0" y="5516563"/>
            <a:ext cx="9144000" cy="1015663"/>
          </a:xfrm>
          <a:prstGeom prst="rect">
            <a:avLst/>
          </a:prstGeom>
          <a:noFill/>
          <a:ln w="9525">
            <a:noFill/>
            <a:miter lim="800000"/>
            <a:headEnd/>
            <a:tailEnd/>
          </a:ln>
        </p:spPr>
        <p:txBody>
          <a:bodyPr>
            <a:spAutoFit/>
          </a:bodyPr>
          <a:lstStyle/>
          <a:p>
            <a:pPr algn="ctr"/>
            <a:r>
              <a:rPr lang="en-US" sz="2000" dirty="0">
                <a:latin typeface="Cambria" panose="02040503050406030204" pitchFamily="18" charset="0"/>
                <a:cs typeface="Times New Roman" pitchFamily="18" charset="0"/>
              </a:rPr>
              <a:t>Presentation </a:t>
            </a:r>
            <a:r>
              <a:rPr lang="pl-PL" sz="2000" dirty="0">
                <a:latin typeface="Cambria" panose="02040503050406030204" pitchFamily="18" charset="0"/>
                <a:cs typeface="Times New Roman" pitchFamily="18" charset="0"/>
              </a:rPr>
              <a:t>(</a:t>
            </a:r>
            <a:r>
              <a:rPr lang="pl-PL" sz="2000" dirty="0" err="1">
                <a:latin typeface="Cambria" panose="02040503050406030204" pitchFamily="18" charset="0"/>
                <a:cs typeface="Times New Roman" pitchFamily="18" charset="0"/>
              </a:rPr>
              <a:t>short</a:t>
            </a:r>
            <a:r>
              <a:rPr lang="pl-PL" sz="2000" dirty="0">
                <a:latin typeface="Cambria" panose="02040503050406030204" pitchFamily="18" charset="0"/>
                <a:cs typeface="Times New Roman" pitchFamily="18" charset="0"/>
              </a:rPr>
              <a:t>) </a:t>
            </a:r>
            <a:r>
              <a:rPr lang="en-US" sz="2000" dirty="0">
                <a:latin typeface="Cambria" panose="02040503050406030204" pitchFamily="18" charset="0"/>
                <a:cs typeface="Times New Roman" pitchFamily="18" charset="0"/>
              </a:rPr>
              <a:t>prepared for 26th International Congress of</a:t>
            </a:r>
          </a:p>
          <a:p>
            <a:pPr algn="ctr"/>
            <a:r>
              <a:rPr lang="en-US" sz="2000" dirty="0">
                <a:latin typeface="Cambria" panose="02040503050406030204" pitchFamily="18" charset="0"/>
                <a:cs typeface="Times New Roman" pitchFamily="18" charset="0"/>
              </a:rPr>
              <a:t>The </a:t>
            </a:r>
            <a:r>
              <a:rPr lang="en-US" sz="2000" dirty="0">
                <a:latin typeface="Cambria" panose="02040503050406030204" pitchFamily="18" charset="0"/>
              </a:rPr>
              <a:t>Association of Accountants and Auditors of Republic of Srpska</a:t>
            </a:r>
            <a:r>
              <a:rPr lang="pl-PL" sz="2000" dirty="0">
                <a:latin typeface="Cambria" panose="02040503050406030204" pitchFamily="18" charset="0"/>
              </a:rPr>
              <a:t> (SRRRS)</a:t>
            </a:r>
            <a:endParaRPr lang="en-US" sz="2000" dirty="0">
              <a:latin typeface="Cambria" panose="02040503050406030204" pitchFamily="18" charset="0"/>
            </a:endParaRPr>
          </a:p>
          <a:p>
            <a:pPr algn="ctr"/>
            <a:r>
              <a:rPr lang="en-US" sz="2000" dirty="0">
                <a:latin typeface="Cambria" panose="02040503050406030204" pitchFamily="18" charset="0"/>
              </a:rPr>
              <a:t>Banja </a:t>
            </a:r>
            <a:r>
              <a:rPr lang="en-US" sz="2000" dirty="0" err="1">
                <a:latin typeface="Cambria" panose="02040503050406030204" pitchFamily="18" charset="0"/>
              </a:rPr>
              <a:t>Vrućica</a:t>
            </a:r>
            <a:r>
              <a:rPr lang="en-US" sz="2000" dirty="0">
                <a:latin typeface="Cambria" panose="02040503050406030204" pitchFamily="18" charset="0"/>
              </a:rPr>
              <a:t>, 14-16 September 2022</a:t>
            </a:r>
            <a:endParaRPr lang="en-US" sz="2000" dirty="0">
              <a:solidFill>
                <a:srgbClr val="FFC000"/>
              </a:solidFill>
              <a:latin typeface="Cambria" panose="02040503050406030204" pitchFamily="18" charset="0"/>
              <a:cs typeface="Times New Roman" pitchFamily="18" charset="0"/>
            </a:endParaRPr>
          </a:p>
        </p:txBody>
      </p:sp>
      <p:sp>
        <p:nvSpPr>
          <p:cNvPr id="8196" name="Text Box 8"/>
          <p:cNvSpPr txBox="1">
            <a:spLocks noChangeArrowheads="1"/>
          </p:cNvSpPr>
          <p:nvPr/>
        </p:nvSpPr>
        <p:spPr bwMode="auto">
          <a:xfrm>
            <a:off x="107504" y="1916113"/>
            <a:ext cx="8856984" cy="1477328"/>
          </a:xfrm>
          <a:prstGeom prst="rect">
            <a:avLst/>
          </a:prstGeom>
          <a:noFill/>
          <a:ln w="9525">
            <a:noFill/>
            <a:miter lim="800000"/>
            <a:headEnd/>
            <a:tailEnd/>
          </a:ln>
        </p:spPr>
        <p:txBody>
          <a:bodyPr wrap="square">
            <a:spAutoFit/>
          </a:bodyPr>
          <a:lstStyle/>
          <a:p>
            <a:pPr algn="ctr">
              <a:spcBef>
                <a:spcPct val="50000"/>
              </a:spcBef>
            </a:pPr>
            <a:r>
              <a:rPr lang="en-US" sz="4400" b="1" i="1" dirty="0">
                <a:solidFill>
                  <a:srgbClr val="FFC000"/>
                </a:solidFill>
                <a:latin typeface="Cambria" panose="02040503050406030204" pitchFamily="18" charset="0"/>
                <a:cs typeface="Times New Roman" pitchFamily="18" charset="0"/>
              </a:rPr>
              <a:t>Is Accounting </a:t>
            </a:r>
            <a:r>
              <a:rPr lang="pl-PL" sz="4400" b="1" i="1" dirty="0">
                <a:solidFill>
                  <a:srgbClr val="FFC000"/>
                </a:solidFill>
                <a:latin typeface="Cambria" panose="02040503050406030204" pitchFamily="18" charset="0"/>
                <a:cs typeface="Times New Roman" pitchFamily="18" charset="0"/>
              </a:rPr>
              <a:t>S</a:t>
            </a:r>
            <a:r>
              <a:rPr lang="en-US" sz="4400" b="1" i="1" dirty="0">
                <a:solidFill>
                  <a:srgbClr val="FFC000"/>
                </a:solidFill>
                <a:latin typeface="Cambria" panose="02040503050406030204" pitchFamily="18" charset="0"/>
                <a:cs typeface="Times New Roman" pitchFamily="18" charset="0"/>
              </a:rPr>
              <a:t>till on Accounts?</a:t>
            </a:r>
          </a:p>
          <a:p>
            <a:pPr algn="ctr">
              <a:spcBef>
                <a:spcPts val="1200"/>
              </a:spcBef>
            </a:pPr>
            <a:r>
              <a:rPr kumimoji="0" lang="en-US" sz="3600" b="1" i="1" dirty="0">
                <a:solidFill>
                  <a:srgbClr val="00B0F0"/>
                </a:solidFill>
                <a:latin typeface="Cambria" panose="02040503050406030204" pitchFamily="18" charset="0"/>
                <a:cs typeface="Times New Roman" pitchFamily="18" charset="0"/>
              </a:rPr>
              <a:t>Challenges for Accountants and Auditors</a:t>
            </a:r>
            <a:endParaRPr kumimoji="0" lang="en-US" sz="3600" b="1" dirty="0">
              <a:solidFill>
                <a:srgbClr val="00B0F0"/>
              </a:solidFill>
              <a:latin typeface="Cambria" panose="02040503050406030204" pitchFamily="18" charset="0"/>
              <a:cs typeface="Times New Roman" pitchFamily="18" charset="0"/>
            </a:endParaRPr>
          </a:p>
        </p:txBody>
      </p:sp>
    </p:spTree>
    <p:extLst>
      <p:ext uri="{BB962C8B-B14F-4D97-AF65-F5344CB8AC3E}">
        <p14:creationId xmlns:p14="http://schemas.microsoft.com/office/powerpoint/2010/main" val="3169394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lstStyle/>
          <a:p>
            <a:pPr>
              <a:defRPr/>
            </a:pPr>
            <a:fld id="{09EB4EC8-2F6C-4274-A3E2-E35042553D79}" type="slidenum">
              <a:rPr lang="pl-PL"/>
              <a:pPr>
                <a:defRPr/>
              </a:pPr>
              <a:t>2</a:t>
            </a:fld>
            <a:endParaRPr lang="pl-PL"/>
          </a:p>
        </p:txBody>
      </p:sp>
      <p:sp>
        <p:nvSpPr>
          <p:cNvPr id="16387" name="Text Box 7"/>
          <p:cNvSpPr txBox="1">
            <a:spLocks noChangeArrowheads="1"/>
          </p:cNvSpPr>
          <p:nvPr/>
        </p:nvSpPr>
        <p:spPr bwMode="auto">
          <a:xfrm>
            <a:off x="0" y="404664"/>
            <a:ext cx="9180512" cy="584775"/>
          </a:xfrm>
          <a:prstGeom prst="rect">
            <a:avLst/>
          </a:prstGeom>
          <a:noFill/>
          <a:ln w="9525">
            <a:noFill/>
            <a:miter lim="800000"/>
            <a:headEnd/>
            <a:tailEnd/>
          </a:ln>
        </p:spPr>
        <p:txBody>
          <a:bodyPr wrap="square">
            <a:spAutoFit/>
          </a:bodyPr>
          <a:lstStyle/>
          <a:p>
            <a:pPr algn="ctr">
              <a:spcBef>
                <a:spcPct val="50000"/>
              </a:spcBef>
            </a:pPr>
            <a:r>
              <a:rPr lang="en-US" sz="3200" b="1" dirty="0">
                <a:solidFill>
                  <a:srgbClr val="FFCC00"/>
                </a:solidFill>
                <a:latin typeface="Cambria" panose="02040503050406030204" pitchFamily="18" charset="0"/>
                <a:cs typeface="Times New Roman" pitchFamily="18" charset="0"/>
              </a:rPr>
              <a:t>What can we expect from Accounting?</a:t>
            </a:r>
            <a:endParaRPr lang="en-US" sz="3200" b="1" dirty="0">
              <a:solidFill>
                <a:srgbClr val="FFCC00"/>
              </a:solidFill>
              <a:latin typeface="Times New Roman" pitchFamily="18" charset="0"/>
              <a:cs typeface="Times New Roman" pitchFamily="18" charset="0"/>
            </a:endParaRPr>
          </a:p>
        </p:txBody>
      </p:sp>
      <p:sp>
        <p:nvSpPr>
          <p:cNvPr id="47108" name="Text Box 3"/>
          <p:cNvSpPr>
            <a:spLocks noChangeArrowheads="1"/>
          </p:cNvSpPr>
          <p:nvPr/>
        </p:nvSpPr>
        <p:spPr bwMode="auto">
          <a:xfrm>
            <a:off x="290314" y="3917188"/>
            <a:ext cx="8569325" cy="2360563"/>
          </a:xfrm>
          <a:prstGeom prst="rect">
            <a:avLst/>
          </a:prstGeom>
          <a:noFill/>
          <a:ln w="9525">
            <a:noFill/>
            <a:miter lim="800000"/>
            <a:headEnd/>
            <a:tailEnd/>
          </a:ln>
        </p:spPr>
        <p:txBody>
          <a:bodyPr/>
          <a:lstStyle/>
          <a:p>
            <a:pPr>
              <a:lnSpc>
                <a:spcPct val="90000"/>
              </a:lnSpc>
              <a:buClr>
                <a:schemeClr val="accent1"/>
              </a:buClr>
              <a:buSzPct val="80000"/>
              <a:buFont typeface="Wingdings 2" pitchFamily="18" charset="2"/>
              <a:buNone/>
            </a:pPr>
            <a:r>
              <a:rPr lang="en-US" sz="2200" b="1" dirty="0">
                <a:solidFill>
                  <a:srgbClr val="003399"/>
                </a:solidFill>
                <a:latin typeface="Cambria" panose="02040503050406030204" pitchFamily="18" charset="0"/>
              </a:rPr>
              <a:t>Accounting</a:t>
            </a:r>
            <a:r>
              <a:rPr lang="en-US" sz="2200" dirty="0">
                <a:latin typeface="Cambria" panose="02040503050406030204" pitchFamily="18" charset="0"/>
              </a:rPr>
              <a:t> – the </a:t>
            </a:r>
            <a:r>
              <a:rPr lang="en-US" sz="2200" dirty="0">
                <a:solidFill>
                  <a:srgbClr val="003399"/>
                </a:solidFill>
                <a:latin typeface="Cambria" panose="02040503050406030204" pitchFamily="18" charset="0"/>
              </a:rPr>
              <a:t>process</a:t>
            </a:r>
            <a:r>
              <a:rPr lang="en-US" sz="2200" dirty="0">
                <a:latin typeface="Cambria" panose="02040503050406030204" pitchFamily="18" charset="0"/>
              </a:rPr>
              <a:t> (a </a:t>
            </a:r>
            <a:r>
              <a:rPr lang="en-US" sz="2200" dirty="0">
                <a:solidFill>
                  <a:srgbClr val="003399"/>
                </a:solidFill>
                <a:latin typeface="Cambria" panose="02040503050406030204" pitchFamily="18" charset="0"/>
              </a:rPr>
              <a:t>system</a:t>
            </a:r>
            <a:r>
              <a:rPr lang="en-US" sz="2200" dirty="0">
                <a:latin typeface="Cambria" panose="02040503050406030204" pitchFamily="18" charset="0"/>
              </a:rPr>
              <a:t>) of identifying, measuring and communicating information about the financial position and financial performance of business entities, serving its users in making economic decisions, mainly in the field of allocation, use and distribution of theirs economic resources.</a:t>
            </a:r>
            <a:endParaRPr kumimoji="0" lang="en-US" sz="2200" dirty="0">
              <a:latin typeface="Cambria" panose="02040503050406030204" pitchFamily="18" charset="0"/>
              <a:cs typeface="Times New Roman" pitchFamily="18" charset="0"/>
            </a:endParaRPr>
          </a:p>
          <a:p>
            <a:pPr>
              <a:lnSpc>
                <a:spcPct val="90000"/>
              </a:lnSpc>
              <a:buClr>
                <a:schemeClr val="accent1"/>
              </a:buClr>
              <a:buSzPct val="80000"/>
              <a:buFont typeface="Wingdings 2" pitchFamily="18" charset="2"/>
              <a:buNone/>
            </a:pPr>
            <a:endParaRPr kumimoji="0" lang="en-US" sz="2200" dirty="0">
              <a:latin typeface="Cambria" panose="02040503050406030204" pitchFamily="18" charset="0"/>
              <a:cs typeface="Times New Roman" pitchFamily="18" charset="0"/>
            </a:endParaRPr>
          </a:p>
          <a:p>
            <a:pPr>
              <a:lnSpc>
                <a:spcPct val="90000"/>
              </a:lnSpc>
              <a:buClr>
                <a:schemeClr val="accent1"/>
              </a:buClr>
              <a:buSzPct val="80000"/>
              <a:buFont typeface="Wingdings 2" pitchFamily="18" charset="2"/>
              <a:buNone/>
            </a:pPr>
            <a:r>
              <a:rPr kumimoji="0" lang="en-US" sz="2200" dirty="0">
                <a:latin typeface="Cambria" panose="02040503050406030204" pitchFamily="18" charset="0"/>
                <a:cs typeface="Times New Roman" pitchFamily="18" charset="0"/>
              </a:rPr>
              <a:t>Definition based on: [AAA, </a:t>
            </a:r>
            <a:r>
              <a:rPr kumimoji="0" lang="en-US" sz="2200" b="1" dirty="0">
                <a:latin typeface="Cambria" panose="02040503050406030204" pitchFamily="18" charset="0"/>
                <a:cs typeface="Times New Roman" pitchFamily="18" charset="0"/>
              </a:rPr>
              <a:t>1966</a:t>
            </a:r>
            <a:r>
              <a:rPr kumimoji="0" lang="en-US" sz="2200" dirty="0">
                <a:latin typeface="Cambria" panose="02040503050406030204" pitchFamily="18" charset="0"/>
                <a:cs typeface="Times New Roman" pitchFamily="18" charset="0"/>
              </a:rPr>
              <a:t>; A. Jarugowa, 1991]</a:t>
            </a:r>
          </a:p>
        </p:txBody>
      </p:sp>
      <p:sp>
        <p:nvSpPr>
          <p:cNvPr id="2" name="Prostokąt 1"/>
          <p:cNvSpPr/>
          <p:nvPr/>
        </p:nvSpPr>
        <p:spPr>
          <a:xfrm>
            <a:off x="290314" y="1628800"/>
            <a:ext cx="8280598" cy="1920526"/>
          </a:xfrm>
          <a:prstGeom prst="rect">
            <a:avLst/>
          </a:prstGeom>
        </p:spPr>
        <p:txBody>
          <a:bodyPr wrap="square">
            <a:spAutoFit/>
          </a:bodyPr>
          <a:lstStyle/>
          <a:p>
            <a:pPr>
              <a:lnSpc>
                <a:spcPct val="90000"/>
              </a:lnSpc>
            </a:pPr>
            <a:r>
              <a:rPr lang="en-US" sz="2200" b="1" dirty="0">
                <a:solidFill>
                  <a:srgbClr val="003399"/>
                </a:solidFill>
                <a:latin typeface="Cambria" panose="02040503050406030204" pitchFamily="18" charset="0"/>
              </a:rPr>
              <a:t>Accounting</a:t>
            </a:r>
            <a:r>
              <a:rPr lang="en-US" sz="2200" dirty="0">
                <a:latin typeface="Cambria" panose="02040503050406030204" pitchFamily="18" charset="0"/>
              </a:rPr>
              <a:t> is the </a:t>
            </a:r>
            <a:r>
              <a:rPr lang="en-US" sz="2200" b="1" dirty="0">
                <a:solidFill>
                  <a:srgbClr val="003399"/>
                </a:solidFill>
                <a:latin typeface="Cambria" panose="02040503050406030204" pitchFamily="18" charset="0"/>
              </a:rPr>
              <a:t>art</a:t>
            </a:r>
            <a:r>
              <a:rPr lang="en-US" sz="2200" dirty="0">
                <a:latin typeface="Cambria" panose="02040503050406030204" pitchFamily="18" charset="0"/>
              </a:rPr>
              <a:t> of recording, classifying and summarizing in a significant manner and in terms of money, transactions and events which are in part at least, of a financial character and interpreting the results thereof.</a:t>
            </a:r>
          </a:p>
          <a:p>
            <a:pPr>
              <a:lnSpc>
                <a:spcPct val="90000"/>
              </a:lnSpc>
            </a:pPr>
            <a:endParaRPr lang="en-US" sz="2200" dirty="0">
              <a:latin typeface="Cambria" panose="02040503050406030204" pitchFamily="18" charset="0"/>
            </a:endParaRPr>
          </a:p>
          <a:p>
            <a:pPr>
              <a:lnSpc>
                <a:spcPct val="90000"/>
              </a:lnSpc>
            </a:pPr>
            <a:r>
              <a:rPr lang="en-US" sz="2200" dirty="0">
                <a:latin typeface="Cambria" panose="02040503050406030204" pitchFamily="18" charset="0"/>
              </a:rPr>
              <a:t>[American Institute of Certified Public Accountants, AICPA, </a:t>
            </a:r>
            <a:r>
              <a:rPr lang="en-US" sz="2200" b="1" dirty="0">
                <a:latin typeface="Cambria" panose="02040503050406030204" pitchFamily="18" charset="0"/>
              </a:rPr>
              <a:t>1941</a:t>
            </a:r>
            <a:r>
              <a:rPr lang="en-US" sz="2200" dirty="0">
                <a:latin typeface="Cambria" panose="02040503050406030204" pitchFamily="18" charset="0"/>
              </a:rPr>
              <a:t>]</a:t>
            </a:r>
          </a:p>
        </p:txBody>
      </p:sp>
      <p:sp>
        <p:nvSpPr>
          <p:cNvPr id="7" name="Symbol zastępczy stopki 4"/>
          <p:cNvSpPr>
            <a:spLocks noGrp="1"/>
          </p:cNvSpPr>
          <p:nvPr>
            <p:ph type="ftr" sz="quarter" idx="11"/>
          </p:nvPr>
        </p:nvSpPr>
        <p:spPr>
          <a:xfrm>
            <a:off x="1691680" y="6466681"/>
            <a:ext cx="5868665" cy="274638"/>
          </a:xfrm>
        </p:spPr>
        <p:txBody>
          <a:bodyPr/>
          <a:lstStyle>
            <a:lvl1pPr>
              <a:defRPr>
                <a:latin typeface="Cambria" panose="02040503050406030204" pitchFamily="18" charset="0"/>
              </a:defRPr>
            </a:lvl1pPr>
          </a:lstStyle>
          <a:p>
            <a:pPr>
              <a:defRPr/>
            </a:pPr>
            <a:r>
              <a:rPr lang="en-US" dirty="0"/>
              <a:t>Prof. Radosław Ignatowski, University of Łódź, Accountants</a:t>
            </a:r>
            <a:r>
              <a:rPr lang="pl-PL" dirty="0"/>
              <a:t> </a:t>
            </a:r>
            <a:r>
              <a:rPr lang="en-US" dirty="0"/>
              <a:t>Association in Poland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7108">
                                            <p:txEl>
                                              <p:pRg st="0" end="0"/>
                                            </p:txEl>
                                          </p:spTgt>
                                        </p:tgtEl>
                                        <p:attrNameLst>
                                          <p:attrName>style.visibility</p:attrName>
                                        </p:attrNameLst>
                                      </p:cBhvr>
                                      <p:to>
                                        <p:strVal val="visible"/>
                                      </p:to>
                                    </p:set>
                                    <p:anim calcmode="lin" valueType="num">
                                      <p:cBhvr additive="base">
                                        <p:cTn id="7" dur="2000" fill="hold"/>
                                        <p:tgtEl>
                                          <p:spTgt spid="47108">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47108">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7108">
                                            <p:txEl>
                                              <p:pRg st="2" end="2"/>
                                            </p:txEl>
                                          </p:spTgt>
                                        </p:tgtEl>
                                        <p:attrNameLst>
                                          <p:attrName>style.visibility</p:attrName>
                                        </p:attrNameLst>
                                      </p:cBhvr>
                                      <p:to>
                                        <p:strVal val="visible"/>
                                      </p:to>
                                    </p:set>
                                    <p:anim calcmode="lin" valueType="num">
                                      <p:cBhvr additive="base">
                                        <p:cTn id="11" dur="2000" fill="hold"/>
                                        <p:tgtEl>
                                          <p:spTgt spid="47108">
                                            <p:txEl>
                                              <p:pRg st="2" end="2"/>
                                            </p:txEl>
                                          </p:spTgt>
                                        </p:tgtEl>
                                        <p:attrNameLst>
                                          <p:attrName>ppt_x</p:attrName>
                                        </p:attrNameLst>
                                      </p:cBhvr>
                                      <p:tavLst>
                                        <p:tav tm="0">
                                          <p:val>
                                            <p:strVal val="1+#ppt_w/2"/>
                                          </p:val>
                                        </p:tav>
                                        <p:tav tm="100000">
                                          <p:val>
                                            <p:strVal val="#ppt_x"/>
                                          </p:val>
                                        </p:tav>
                                      </p:tavLst>
                                    </p:anim>
                                    <p:anim calcmode="lin" valueType="num">
                                      <p:cBhvr additive="base">
                                        <p:cTn id="12" dur="2000" fill="hold"/>
                                        <p:tgtEl>
                                          <p:spTgt spid="4710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txBox="1">
            <a:spLocks noGrp="1"/>
          </p:cNvSpPr>
          <p:nvPr/>
        </p:nvSpPr>
        <p:spPr>
          <a:xfrm>
            <a:off x="8204200" y="6477000"/>
            <a:ext cx="733425" cy="274638"/>
          </a:xfrm>
          <a:prstGeom prst="rect">
            <a:avLst/>
          </a:prstGeom>
          <a:noFill/>
        </p:spPr>
        <p:txBody>
          <a:bodyPr bIns="0" anchor="b"/>
          <a:lstStyle/>
          <a:p>
            <a:pPr algn="r">
              <a:defRPr/>
            </a:pPr>
            <a:fld id="{D77FD3EE-605A-4C46-909D-2EC806AEC607}" type="slidenum">
              <a:rPr kumimoji="0" lang="pl-PL" sz="1200">
                <a:solidFill>
                  <a:schemeClr val="tx1">
                    <a:tint val="95000"/>
                  </a:schemeClr>
                </a:solidFill>
              </a:rPr>
              <a:pPr algn="r">
                <a:defRPr/>
              </a:pPr>
              <a:t>3</a:t>
            </a:fld>
            <a:endParaRPr kumimoji="0" lang="pl-PL" sz="1200">
              <a:solidFill>
                <a:schemeClr val="tx1">
                  <a:tint val="95000"/>
                </a:schemeClr>
              </a:solidFill>
            </a:endParaRPr>
          </a:p>
        </p:txBody>
      </p:sp>
      <p:sp>
        <p:nvSpPr>
          <p:cNvPr id="17411" name="Text Box 3"/>
          <p:cNvSpPr txBox="1">
            <a:spLocks noChangeArrowheads="1"/>
          </p:cNvSpPr>
          <p:nvPr/>
        </p:nvSpPr>
        <p:spPr bwMode="auto">
          <a:xfrm>
            <a:off x="0" y="404664"/>
            <a:ext cx="9144000" cy="584775"/>
          </a:xfrm>
          <a:prstGeom prst="rect">
            <a:avLst/>
          </a:prstGeom>
          <a:noFill/>
          <a:ln w="9525">
            <a:noFill/>
            <a:miter lim="800000"/>
            <a:headEnd/>
            <a:tailEnd/>
          </a:ln>
        </p:spPr>
        <p:txBody>
          <a:bodyPr>
            <a:spAutoFit/>
          </a:bodyPr>
          <a:lstStyle/>
          <a:p>
            <a:pPr algn="ctr">
              <a:spcBef>
                <a:spcPct val="50000"/>
              </a:spcBef>
            </a:pPr>
            <a:r>
              <a:rPr lang="en-US" sz="3200" b="1" dirty="0">
                <a:solidFill>
                  <a:srgbClr val="FFCC00"/>
                </a:solidFill>
                <a:latin typeface="Cambria" panose="02040503050406030204" pitchFamily="18" charset="0"/>
                <a:cs typeface="Times New Roman" pitchFamily="18" charset="0"/>
              </a:rPr>
              <a:t>What can we expect from Accounting?</a:t>
            </a:r>
            <a:endParaRPr lang="en-US" sz="3200" b="1" dirty="0">
              <a:solidFill>
                <a:srgbClr val="FFCC00"/>
              </a:solidFill>
              <a:latin typeface="Times New Roman" pitchFamily="18" charset="0"/>
              <a:cs typeface="Times New Roman" pitchFamily="18" charset="0"/>
            </a:endParaRPr>
          </a:p>
        </p:txBody>
      </p:sp>
      <p:sp>
        <p:nvSpPr>
          <p:cNvPr id="17412" name="Text Box 3"/>
          <p:cNvSpPr>
            <a:spLocks noChangeArrowheads="1"/>
          </p:cNvSpPr>
          <p:nvPr/>
        </p:nvSpPr>
        <p:spPr bwMode="auto">
          <a:xfrm>
            <a:off x="179388" y="1484314"/>
            <a:ext cx="8785225" cy="1068440"/>
          </a:xfrm>
          <a:prstGeom prst="rect">
            <a:avLst/>
          </a:prstGeom>
          <a:noFill/>
          <a:ln w="9525">
            <a:noFill/>
            <a:miter lim="800000"/>
            <a:headEnd/>
            <a:tailEnd/>
          </a:ln>
        </p:spPr>
        <p:txBody>
          <a:bodyPr/>
          <a:lstStyle/>
          <a:p>
            <a:pPr>
              <a:lnSpc>
                <a:spcPct val="90000"/>
              </a:lnSpc>
              <a:buClr>
                <a:schemeClr val="accent1"/>
              </a:buClr>
              <a:buSzPct val="80000"/>
              <a:buFont typeface="Wingdings 2" pitchFamily="18" charset="2"/>
              <a:buNone/>
            </a:pPr>
            <a:r>
              <a:rPr lang="en-US" sz="2200" b="1" dirty="0">
                <a:solidFill>
                  <a:srgbClr val="003399"/>
                </a:solidFill>
                <a:latin typeface="Cambria" panose="02040503050406030204" pitchFamily="18" charset="0"/>
              </a:rPr>
              <a:t>Accounting</a:t>
            </a:r>
            <a:r>
              <a:rPr lang="en-US" sz="2200" dirty="0">
                <a:latin typeface="Cambria" panose="02040503050406030204" pitchFamily="18" charset="0"/>
              </a:rPr>
              <a:t> – a system, which is </a:t>
            </a:r>
            <a:r>
              <a:rPr lang="en-US" sz="2200" dirty="0">
                <a:solidFill>
                  <a:srgbClr val="003399"/>
                </a:solidFill>
                <a:latin typeface="Cambria" panose="02040503050406030204" pitchFamily="18" charset="0"/>
              </a:rPr>
              <a:t>trying to reproduce</a:t>
            </a:r>
            <a:r>
              <a:rPr lang="en-US" sz="2200" dirty="0">
                <a:latin typeface="Cambria" panose="02040503050406030204" pitchFamily="18" charset="0"/>
              </a:rPr>
              <a:t> (or reflect) the </a:t>
            </a:r>
            <a:r>
              <a:rPr lang="en-US" sz="2200" dirty="0">
                <a:solidFill>
                  <a:srgbClr val="003399"/>
                </a:solidFill>
                <a:latin typeface="Cambria" panose="02040503050406030204" pitchFamily="18" charset="0"/>
              </a:rPr>
              <a:t>economic reality</a:t>
            </a:r>
            <a:r>
              <a:rPr lang="en-US" sz="2200" dirty="0">
                <a:latin typeface="Cambria" panose="02040503050406030204" pitchFamily="18" charset="0"/>
              </a:rPr>
              <a:t> of the object – processes related to the allocation, use and distribution of economic resources.</a:t>
            </a:r>
            <a:endParaRPr kumimoji="0" lang="en-US" sz="2200" dirty="0">
              <a:latin typeface="Cambria" panose="02040503050406030204" pitchFamily="18" charset="0"/>
              <a:cs typeface="Times New Roman" pitchFamily="18" charset="0"/>
            </a:endParaRPr>
          </a:p>
        </p:txBody>
      </p:sp>
      <p:sp>
        <p:nvSpPr>
          <p:cNvPr id="2" name="Prostokąt 1"/>
          <p:cNvSpPr/>
          <p:nvPr/>
        </p:nvSpPr>
        <p:spPr>
          <a:xfrm>
            <a:off x="173273" y="2552753"/>
            <a:ext cx="8641084" cy="701731"/>
          </a:xfrm>
          <a:prstGeom prst="rect">
            <a:avLst/>
          </a:prstGeom>
          <a:solidFill>
            <a:schemeClr val="accent2">
              <a:lumMod val="20000"/>
              <a:lumOff val="80000"/>
            </a:schemeClr>
          </a:solidFill>
          <a:ln>
            <a:solidFill>
              <a:srgbClr val="003399"/>
            </a:solidFill>
          </a:ln>
        </p:spPr>
        <p:txBody>
          <a:bodyPr wrap="square">
            <a:spAutoFit/>
          </a:bodyPr>
          <a:lstStyle/>
          <a:p>
            <a:pPr algn="ctr">
              <a:lnSpc>
                <a:spcPct val="90000"/>
              </a:lnSpc>
            </a:pPr>
            <a:r>
              <a:rPr lang="en-US" sz="2200" dirty="0">
                <a:latin typeface="Cambria" panose="02040503050406030204" pitchFamily="18" charset="0"/>
              </a:rPr>
              <a:t>Is it possible, however, to reproduce (or reflect) the reality uniformly by any process or system of description and measurement?</a:t>
            </a:r>
          </a:p>
        </p:txBody>
      </p:sp>
      <p:sp>
        <p:nvSpPr>
          <p:cNvPr id="7" name="Symbol zastępczy stopki 4"/>
          <p:cNvSpPr>
            <a:spLocks noGrp="1"/>
          </p:cNvSpPr>
          <p:nvPr>
            <p:ph type="ftr" sz="quarter" idx="11"/>
          </p:nvPr>
        </p:nvSpPr>
        <p:spPr>
          <a:xfrm>
            <a:off x="1691680" y="6466681"/>
            <a:ext cx="5868665" cy="274638"/>
          </a:xfrm>
        </p:spPr>
        <p:txBody>
          <a:bodyPr/>
          <a:lstStyle>
            <a:lvl1pPr>
              <a:defRPr>
                <a:latin typeface="Cambria" panose="02040503050406030204" pitchFamily="18" charset="0"/>
              </a:defRPr>
            </a:lvl1pPr>
          </a:lstStyle>
          <a:p>
            <a:pPr>
              <a:defRPr/>
            </a:pPr>
            <a:r>
              <a:rPr lang="en-US" dirty="0"/>
              <a:t>Prof. Radosław Ignatowski, University of Łódź, Accountants</a:t>
            </a:r>
            <a:r>
              <a:rPr lang="pl-PL" dirty="0"/>
              <a:t> </a:t>
            </a:r>
            <a:r>
              <a:rPr lang="en-US" dirty="0"/>
              <a:t>Association in Poland</a:t>
            </a:r>
          </a:p>
        </p:txBody>
      </p:sp>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776" y="3621952"/>
            <a:ext cx="2101497" cy="2553903"/>
          </a:xfrm>
          <a:prstGeom prst="rect">
            <a:avLst/>
          </a:prstGeom>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4132" y="3588995"/>
            <a:ext cx="1800225" cy="2543175"/>
          </a:xfrm>
          <a:prstGeom prst="rect">
            <a:avLst/>
          </a:prstGeom>
        </p:spPr>
      </p:pic>
      <p:pic>
        <p:nvPicPr>
          <p:cNvPr id="9" name="Obraz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838" y="3621953"/>
            <a:ext cx="2175547" cy="2553903"/>
          </a:xfrm>
          <a:prstGeom prst="rect">
            <a:avLst/>
          </a:prstGeom>
        </p:spPr>
      </p:pic>
      <p:pic>
        <p:nvPicPr>
          <p:cNvPr id="10" name="Obraz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3690" y="3570165"/>
            <a:ext cx="1724025" cy="2657475"/>
          </a:xfrm>
          <a:prstGeom prst="rect">
            <a:avLst/>
          </a:prstGeom>
        </p:spPr>
      </p:pic>
    </p:spTree>
    <p:extLst>
      <p:ext uri="{BB962C8B-B14F-4D97-AF65-F5344CB8AC3E}">
        <p14:creationId xmlns:p14="http://schemas.microsoft.com/office/powerpoint/2010/main" val="2278608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par>
                                <p:cTn id="13" presetID="10" presetClass="entr" presetSubtype="0" fill="hold" nodeType="withEffect">
                                  <p:stCondLst>
                                    <p:cond delay="20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par>
                                <p:cTn id="16" presetID="10" presetClass="entr" presetSubtype="0" fill="hold" nodeType="withEffect">
                                  <p:stCondLst>
                                    <p:cond delay="200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2000"/>
                                        <p:tgtEl>
                                          <p:spTgt spid="10"/>
                                        </p:tgtEl>
                                      </p:cBhvr>
                                    </p:animEffect>
                                  </p:childTnLst>
                                </p:cTn>
                              </p:par>
                              <p:par>
                                <p:cTn id="19" presetID="10" presetClass="entr" presetSubtype="0" fill="hold" nodeType="withEffect">
                                  <p:stCondLst>
                                    <p:cond delay="20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2"/>
          <p:cNvSpPr>
            <a:spLocks noGrp="1" noChangeArrowheads="1"/>
          </p:cNvSpPr>
          <p:nvPr>
            <p:ph type="title"/>
          </p:nvPr>
        </p:nvSpPr>
        <p:spPr>
          <a:xfrm>
            <a:off x="0" y="332656"/>
            <a:ext cx="9144000" cy="889857"/>
          </a:xfrm>
        </p:spPr>
        <p:txBody>
          <a:bodyPr>
            <a:normAutofit/>
          </a:bodyPr>
          <a:lstStyle/>
          <a:p>
            <a:pPr algn="ctr">
              <a:lnSpc>
                <a:spcPct val="90000"/>
              </a:lnSpc>
              <a:spcBef>
                <a:spcPts val="0"/>
              </a:spcBef>
            </a:pPr>
            <a:r>
              <a:rPr lang="en-US" sz="3200" dirty="0">
                <a:solidFill>
                  <a:srgbClr val="FFCC00"/>
                </a:solidFill>
                <a:latin typeface="Cambria" panose="02040503050406030204" pitchFamily="18" charset="0"/>
                <a:cs typeface="Times New Roman" pitchFamily="18" charset="0"/>
              </a:rPr>
              <a:t>What can we expect from Financial Reporting?</a:t>
            </a:r>
            <a:endParaRPr lang="en-US" sz="3200" dirty="0">
              <a:solidFill>
                <a:srgbClr val="FFCC00"/>
              </a:solidFill>
              <a:latin typeface="Times New Roman" pitchFamily="18" charset="0"/>
              <a:cs typeface="Times New Roman" pitchFamily="18" charset="0"/>
            </a:endParaRPr>
          </a:p>
        </p:txBody>
      </p:sp>
      <p:sp>
        <p:nvSpPr>
          <p:cNvPr id="4" name="Symbol zastępczy numeru slajdu 3"/>
          <p:cNvSpPr>
            <a:spLocks noGrp="1"/>
          </p:cNvSpPr>
          <p:nvPr>
            <p:ph type="sldNum" sz="quarter" idx="12"/>
          </p:nvPr>
        </p:nvSpPr>
        <p:spPr/>
        <p:txBody>
          <a:bodyPr/>
          <a:lstStyle/>
          <a:p>
            <a:pPr>
              <a:defRPr/>
            </a:pPr>
            <a:fld id="{B9DC1125-3D2B-4BF3-B2E5-4C03CDC89AF1}" type="slidenum">
              <a:rPr lang="pl-PL"/>
              <a:pPr>
                <a:defRPr/>
              </a:pPr>
              <a:t>4</a:t>
            </a:fld>
            <a:endParaRPr lang="pl-PL"/>
          </a:p>
        </p:txBody>
      </p:sp>
      <p:sp>
        <p:nvSpPr>
          <p:cNvPr id="561155" name="Text Box 3"/>
          <p:cNvSpPr>
            <a:spLocks noChangeArrowheads="1"/>
          </p:cNvSpPr>
          <p:nvPr/>
        </p:nvSpPr>
        <p:spPr bwMode="auto">
          <a:xfrm>
            <a:off x="360836" y="1588427"/>
            <a:ext cx="8393608" cy="515982"/>
          </a:xfrm>
          <a:prstGeom prst="rect">
            <a:avLst/>
          </a:prstGeom>
          <a:noFill/>
          <a:ln w="9525">
            <a:noFill/>
            <a:miter lim="800000"/>
            <a:headEnd/>
            <a:tailEnd/>
          </a:ln>
        </p:spPr>
        <p:txBody>
          <a:bodyPr lIns="92075" tIns="46038" rIns="92075" bIns="46038"/>
          <a:lstStyle/>
          <a:p>
            <a:pPr marL="0" lvl="1" algn="ctr">
              <a:lnSpc>
                <a:spcPct val="90000"/>
              </a:lnSpc>
              <a:spcBef>
                <a:spcPts val="600"/>
              </a:spcBef>
              <a:buClr>
                <a:schemeClr val="folHlink"/>
              </a:buClr>
              <a:buSzPct val="50000"/>
              <a:defRPr/>
            </a:pPr>
            <a:r>
              <a:rPr lang="en-US" sz="1600" b="1" dirty="0">
                <a:solidFill>
                  <a:schemeClr val="tx1"/>
                </a:solidFill>
                <a:latin typeface="Cambria" panose="02040503050406030204" pitchFamily="18" charset="0"/>
              </a:rPr>
              <a:t>Relations among Financial Statements, Financial Reporting and</a:t>
            </a:r>
            <a:br>
              <a:rPr lang="en-US" sz="1600" b="1" dirty="0">
                <a:solidFill>
                  <a:schemeClr val="tx1"/>
                </a:solidFill>
                <a:latin typeface="Cambria" panose="02040503050406030204" pitchFamily="18" charset="0"/>
              </a:rPr>
            </a:br>
            <a:r>
              <a:rPr lang="en-US" sz="1600" b="1" dirty="0">
                <a:solidFill>
                  <a:schemeClr val="tx1"/>
                </a:solidFill>
                <a:latin typeface="Cambria" panose="02040503050406030204" pitchFamily="18" charset="0"/>
              </a:rPr>
              <a:t>Corporate Reporting</a:t>
            </a:r>
            <a:endParaRPr lang="en-US" sz="1600" b="1" dirty="0">
              <a:solidFill>
                <a:schemeClr val="tx1"/>
              </a:solidFill>
              <a:latin typeface="Cambria" panose="02040503050406030204" pitchFamily="18" charset="0"/>
              <a:cs typeface="Arial" charset="0"/>
            </a:endParaRPr>
          </a:p>
        </p:txBody>
      </p:sp>
      <p:pic>
        <p:nvPicPr>
          <p:cNvPr id="2" name="Obraz 1"/>
          <p:cNvPicPr>
            <a:picLocks noChangeAspect="1"/>
          </p:cNvPicPr>
          <p:nvPr/>
        </p:nvPicPr>
        <p:blipFill>
          <a:blip r:embed="rId3"/>
          <a:stretch>
            <a:fillRect/>
          </a:stretch>
        </p:blipFill>
        <p:spPr>
          <a:xfrm>
            <a:off x="341116" y="2169839"/>
            <a:ext cx="7505233" cy="4104456"/>
          </a:xfrm>
          <a:prstGeom prst="rect">
            <a:avLst/>
          </a:prstGeom>
        </p:spPr>
      </p:pic>
      <p:sp>
        <p:nvSpPr>
          <p:cNvPr id="3" name="pole tekstowe 2"/>
          <p:cNvSpPr txBox="1"/>
          <p:nvPr/>
        </p:nvSpPr>
        <p:spPr>
          <a:xfrm>
            <a:off x="2786204" y="2321012"/>
            <a:ext cx="1310403" cy="307777"/>
          </a:xfrm>
          <a:prstGeom prst="rect">
            <a:avLst/>
          </a:prstGeom>
          <a:noFill/>
          <a:ln w="25400">
            <a:solidFill>
              <a:srgbClr val="FF0000"/>
            </a:solidFill>
          </a:ln>
        </p:spPr>
        <p:txBody>
          <a:bodyPr wrap="square" rtlCol="0">
            <a:spAutoFit/>
          </a:bodyPr>
          <a:lstStyle/>
          <a:p>
            <a:r>
              <a:rPr lang="pl-PL" sz="1400" b="1" dirty="0">
                <a:solidFill>
                  <a:schemeClr val="bg1">
                    <a:lumMod val="50000"/>
                  </a:schemeClr>
                </a:solidFill>
              </a:rPr>
              <a:t>IASB and IFRS</a:t>
            </a:r>
          </a:p>
        </p:txBody>
      </p:sp>
      <p:sp>
        <p:nvSpPr>
          <p:cNvPr id="6" name="pole tekstowe 5"/>
          <p:cNvSpPr txBox="1"/>
          <p:nvPr/>
        </p:nvSpPr>
        <p:spPr>
          <a:xfrm>
            <a:off x="5972360" y="2235035"/>
            <a:ext cx="2782084" cy="523220"/>
          </a:xfrm>
          <a:prstGeom prst="rect">
            <a:avLst/>
          </a:prstGeom>
          <a:noFill/>
          <a:ln w="22225">
            <a:solidFill>
              <a:srgbClr val="000099"/>
            </a:solidFill>
          </a:ln>
        </p:spPr>
        <p:txBody>
          <a:bodyPr wrap="square" rtlCol="0">
            <a:spAutoFit/>
          </a:bodyPr>
          <a:lstStyle/>
          <a:p>
            <a:pPr algn="ctr"/>
            <a:r>
              <a:rPr lang="en-US" sz="1400" dirty="0">
                <a:solidFill>
                  <a:schemeClr val="tx1"/>
                </a:solidFill>
                <a:latin typeface="Cambria" panose="02040503050406030204" pitchFamily="18" charset="0"/>
              </a:rPr>
              <a:t>Corporate Social Responsibility</a:t>
            </a:r>
          </a:p>
          <a:p>
            <a:pPr algn="ctr"/>
            <a:r>
              <a:rPr lang="en-US" sz="1400" dirty="0">
                <a:solidFill>
                  <a:schemeClr val="tx1"/>
                </a:solidFill>
                <a:latin typeface="Cambria" panose="02040503050406030204" pitchFamily="18" charset="0"/>
              </a:rPr>
              <a:t>Integrated Reporting</a:t>
            </a:r>
          </a:p>
        </p:txBody>
      </p:sp>
      <p:cxnSp>
        <p:nvCxnSpPr>
          <p:cNvPr id="8" name="Łącznik prosty 7"/>
          <p:cNvCxnSpPr/>
          <p:nvPr/>
        </p:nvCxnSpPr>
        <p:spPr>
          <a:xfrm flipH="1">
            <a:off x="5324259" y="2474900"/>
            <a:ext cx="648072" cy="1034534"/>
          </a:xfrm>
          <a:prstGeom prst="line">
            <a:avLst/>
          </a:prstGeom>
          <a:ln w="19050">
            <a:solidFill>
              <a:srgbClr val="000099"/>
            </a:solidFill>
            <a:tailEnd type="stealth"/>
          </a:ln>
        </p:spPr>
        <p:style>
          <a:lnRef idx="1">
            <a:schemeClr val="accent1"/>
          </a:lnRef>
          <a:fillRef idx="0">
            <a:schemeClr val="accent1"/>
          </a:fillRef>
          <a:effectRef idx="0">
            <a:schemeClr val="accent1"/>
          </a:effectRef>
          <a:fontRef idx="minor">
            <a:schemeClr val="tx1"/>
          </a:fontRef>
        </p:style>
      </p:cxnSp>
      <p:cxnSp>
        <p:nvCxnSpPr>
          <p:cNvPr id="10" name="Łącznik prosty 9"/>
          <p:cNvCxnSpPr>
            <a:cxnSpLocks noChangeShapeType="1"/>
          </p:cNvCxnSpPr>
          <p:nvPr/>
        </p:nvCxnSpPr>
        <p:spPr bwMode="auto">
          <a:xfrm rot="10800000" flipH="1">
            <a:off x="395535" y="6381328"/>
            <a:ext cx="7786688" cy="1587"/>
          </a:xfrm>
          <a:prstGeom prst="line">
            <a:avLst/>
          </a:prstGeom>
          <a:noFill/>
          <a:ln w="9525" algn="ctr">
            <a:solidFill>
              <a:srgbClr val="C00000"/>
            </a:solidFill>
            <a:round/>
            <a:headEnd/>
            <a:tailEnd/>
          </a:ln>
        </p:spPr>
      </p:cxnSp>
      <p:sp>
        <p:nvSpPr>
          <p:cNvPr id="11" name="pole tekstowe 10"/>
          <p:cNvSpPr txBox="1"/>
          <p:nvPr/>
        </p:nvSpPr>
        <p:spPr>
          <a:xfrm>
            <a:off x="5890356" y="3352405"/>
            <a:ext cx="3002124" cy="954107"/>
          </a:xfrm>
          <a:prstGeom prst="rect">
            <a:avLst/>
          </a:prstGeom>
          <a:solidFill>
            <a:schemeClr val="accent2">
              <a:lumMod val="20000"/>
              <a:lumOff val="80000"/>
            </a:schemeClr>
          </a:solidFill>
          <a:ln w="31750">
            <a:solidFill>
              <a:srgbClr val="000099"/>
            </a:solidFill>
          </a:ln>
        </p:spPr>
        <p:txBody>
          <a:bodyPr wrap="square" rtlCol="0">
            <a:spAutoFit/>
          </a:bodyPr>
          <a:lstStyle/>
          <a:p>
            <a:pPr algn="ctr"/>
            <a:r>
              <a:rPr lang="en-US" sz="1400" dirty="0">
                <a:solidFill>
                  <a:schemeClr val="tx1"/>
                </a:solidFill>
                <a:latin typeface="Cambria" panose="02040503050406030204" pitchFamily="18" charset="0"/>
              </a:rPr>
              <a:t>IFRS Foundation has started to develop </a:t>
            </a:r>
            <a:r>
              <a:rPr lang="en-US" sz="1400" b="1" dirty="0">
                <a:solidFill>
                  <a:schemeClr val="tx1"/>
                </a:solidFill>
                <a:latin typeface="Cambria" panose="02040503050406030204" pitchFamily="18" charset="0"/>
              </a:rPr>
              <a:t>International Sustainability Standards Board</a:t>
            </a:r>
            <a:r>
              <a:rPr lang="en-US" sz="1400" dirty="0">
                <a:solidFill>
                  <a:schemeClr val="tx1"/>
                </a:solidFill>
                <a:latin typeface="Cambria" panose="02040503050406030204" pitchFamily="18" charset="0"/>
              </a:rPr>
              <a:t>, ISSB</a:t>
            </a:r>
          </a:p>
        </p:txBody>
      </p:sp>
      <p:sp>
        <p:nvSpPr>
          <p:cNvPr id="7" name="Strzałka w górę 6"/>
          <p:cNvSpPr/>
          <p:nvPr/>
        </p:nvSpPr>
        <p:spPr>
          <a:xfrm>
            <a:off x="7200012" y="2758255"/>
            <a:ext cx="326779" cy="594150"/>
          </a:xfrm>
          <a:prstGeom prst="upArrow">
            <a:avLst/>
          </a:prstGeom>
          <a:solidFill>
            <a:schemeClr val="accent2">
              <a:lumMod val="20000"/>
              <a:lumOff val="80000"/>
            </a:schemeClr>
          </a:solidFill>
          <a:ln w="15875" cmpd="sng">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rostokąt 8"/>
          <p:cNvSpPr/>
          <p:nvPr/>
        </p:nvSpPr>
        <p:spPr>
          <a:xfrm>
            <a:off x="5884542" y="4368907"/>
            <a:ext cx="3002124" cy="1169551"/>
          </a:xfrm>
          <a:prstGeom prst="rect">
            <a:avLst/>
          </a:prstGeom>
        </p:spPr>
        <p:txBody>
          <a:bodyPr wrap="square">
            <a:spAutoFit/>
          </a:bodyPr>
          <a:lstStyle/>
          <a:p>
            <a:pPr algn="ctr"/>
            <a:r>
              <a:rPr lang="en-US" sz="1400" dirty="0">
                <a:solidFill>
                  <a:srgbClr val="003399"/>
                </a:solidFill>
                <a:latin typeface="Cambria" panose="02040503050406030204" pitchFamily="18" charset="0"/>
              </a:rPr>
              <a:t>High quality, transparent, reliable and comparable reporting by companies on climate and other environmental, social and governance (ESG) matters.</a:t>
            </a:r>
          </a:p>
        </p:txBody>
      </p:sp>
      <p:sp>
        <p:nvSpPr>
          <p:cNvPr id="14" name="Symbol zastępczy stopki 4"/>
          <p:cNvSpPr txBox="1">
            <a:spLocks noGrp="1"/>
          </p:cNvSpPr>
          <p:nvPr/>
        </p:nvSpPr>
        <p:spPr bwMode="auto">
          <a:xfrm>
            <a:off x="1943893" y="6378706"/>
            <a:ext cx="5256213" cy="457200"/>
          </a:xfrm>
          <a:prstGeom prst="rect">
            <a:avLst/>
          </a:prstGeom>
          <a:noFill/>
          <a:ln w="9525">
            <a:noFill/>
            <a:miter lim="800000"/>
            <a:headEnd/>
            <a:tailEnd/>
          </a:ln>
        </p:spPr>
        <p:txBody>
          <a:bodyPr lIns="92075" tIns="46038" rIns="92075" bIns="46038" anchor="ctr"/>
          <a:lstStyle/>
          <a:p>
            <a:pPr algn="ctr"/>
            <a:r>
              <a:rPr lang="pl-PL" sz="1200" dirty="0">
                <a:solidFill>
                  <a:schemeClr val="tx2"/>
                </a:solidFill>
                <a:latin typeface="Cambria" panose="02040503050406030204" pitchFamily="18" charset="0"/>
              </a:rPr>
              <a:t>Prof. nadzw. dr hab. Radosław Ignatowski, Uniwersytet Łódzki</a:t>
            </a:r>
          </a:p>
        </p:txBody>
      </p:sp>
    </p:spTree>
    <p:extLst>
      <p:ext uri="{BB962C8B-B14F-4D97-AF65-F5344CB8AC3E}">
        <p14:creationId xmlns:p14="http://schemas.microsoft.com/office/powerpoint/2010/main" val="5801328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10" presetClass="entr" presetSubtype="0" fill="hold" grpId="0" nodeType="afterEffect">
                                  <p:stCondLst>
                                    <p:cond delay="60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lstStyle/>
          <a:p>
            <a:pPr>
              <a:defRPr/>
            </a:pPr>
            <a:fld id="{4FCF6E3F-96C4-4EAE-8EC1-1305D59EBE7C}" type="slidenum">
              <a:rPr lang="pl-PL"/>
              <a:pPr>
                <a:defRPr/>
              </a:pPr>
              <a:t>5</a:t>
            </a:fld>
            <a:endParaRPr lang="pl-PL"/>
          </a:p>
        </p:txBody>
      </p:sp>
      <p:sp>
        <p:nvSpPr>
          <p:cNvPr id="9219" name="Text Box 7"/>
          <p:cNvSpPr txBox="1">
            <a:spLocks noChangeArrowheads="1"/>
          </p:cNvSpPr>
          <p:nvPr/>
        </p:nvSpPr>
        <p:spPr bwMode="auto">
          <a:xfrm>
            <a:off x="0" y="260648"/>
            <a:ext cx="9144000" cy="923330"/>
          </a:xfrm>
          <a:prstGeom prst="rect">
            <a:avLst/>
          </a:prstGeom>
          <a:noFill/>
          <a:ln w="9525">
            <a:noFill/>
            <a:miter lim="800000"/>
            <a:headEnd/>
            <a:tailEnd/>
          </a:ln>
        </p:spPr>
        <p:txBody>
          <a:bodyPr>
            <a:spAutoFit/>
          </a:bodyPr>
          <a:lstStyle/>
          <a:p>
            <a:pPr algn="ctr">
              <a:lnSpc>
                <a:spcPct val="90000"/>
              </a:lnSpc>
              <a:spcBef>
                <a:spcPct val="50000"/>
              </a:spcBef>
            </a:pPr>
            <a:r>
              <a:rPr lang="pl-PL" sz="3200" b="1" dirty="0">
                <a:solidFill>
                  <a:srgbClr val="FFCC00"/>
                </a:solidFill>
                <a:latin typeface="Cambria" panose="02040503050406030204" pitchFamily="18" charset="0"/>
                <a:cs typeface="Times New Roman" pitchFamily="18" charset="0"/>
              </a:rPr>
              <a:t>How</a:t>
            </a:r>
            <a:r>
              <a:rPr lang="en-US" sz="3200" b="1" dirty="0">
                <a:solidFill>
                  <a:srgbClr val="FFCC00"/>
                </a:solidFill>
                <a:latin typeface="Cambria" panose="02040503050406030204" pitchFamily="18" charset="0"/>
                <a:cs typeface="Times New Roman" pitchFamily="18" charset="0"/>
              </a:rPr>
              <a:t> Accounting</a:t>
            </a:r>
            <a:r>
              <a:rPr lang="pl-PL" sz="3200" b="1" dirty="0">
                <a:solidFill>
                  <a:srgbClr val="FFCC00"/>
                </a:solidFill>
                <a:latin typeface="Cambria" panose="02040503050406030204" pitchFamily="18" charset="0"/>
                <a:cs typeface="Times New Roman" pitchFamily="18" charset="0"/>
              </a:rPr>
              <a:t> </a:t>
            </a:r>
            <a:r>
              <a:rPr lang="pl-PL" sz="3200" b="1" dirty="0" err="1">
                <a:solidFill>
                  <a:srgbClr val="FFCC00"/>
                </a:solidFill>
                <a:latin typeface="Cambria" panose="02040503050406030204" pitchFamily="18" charset="0"/>
                <a:cs typeface="Times New Roman" pitchFamily="18" charset="0"/>
              </a:rPr>
              <a:t>should</a:t>
            </a:r>
            <a:r>
              <a:rPr lang="pl-PL" sz="3200" b="1" dirty="0">
                <a:solidFill>
                  <a:srgbClr val="FFCC00"/>
                </a:solidFill>
                <a:latin typeface="Cambria" panose="02040503050406030204" pitchFamily="18" charset="0"/>
                <a:cs typeface="Times New Roman" pitchFamily="18" charset="0"/>
              </a:rPr>
              <a:t> Run</a:t>
            </a:r>
            <a:r>
              <a:rPr lang="en-US" sz="3200" b="1" dirty="0">
                <a:solidFill>
                  <a:srgbClr val="FFCC00"/>
                </a:solidFill>
                <a:latin typeface="Cambria" panose="02040503050406030204" pitchFamily="18" charset="0"/>
                <a:cs typeface="Times New Roman" pitchFamily="18" charset="0"/>
              </a:rPr>
              <a:t>?</a:t>
            </a:r>
            <a:br>
              <a:rPr lang="en-US" sz="3200" b="1" dirty="0">
                <a:solidFill>
                  <a:srgbClr val="FFC000"/>
                </a:solidFill>
                <a:latin typeface="Cambria" panose="02040503050406030204" pitchFamily="18" charset="0"/>
              </a:rPr>
            </a:br>
            <a:r>
              <a:rPr lang="en-US" sz="2800" b="1" dirty="0">
                <a:solidFill>
                  <a:srgbClr val="00B0F0"/>
                </a:solidFill>
                <a:latin typeface="Cambria" panose="02040503050406030204" pitchFamily="18" charset="0"/>
              </a:rPr>
              <a:t>Entity’s Accounting Influences</a:t>
            </a:r>
            <a:endParaRPr lang="en-US" sz="2800" b="1" dirty="0">
              <a:solidFill>
                <a:srgbClr val="00B0F0"/>
              </a:solidFill>
              <a:latin typeface="Cambria" panose="02040503050406030204" pitchFamily="18" charset="0"/>
              <a:cs typeface="Times New Roman" pitchFamily="18" charset="0"/>
            </a:endParaRPr>
          </a:p>
        </p:txBody>
      </p:sp>
      <p:sp>
        <p:nvSpPr>
          <p:cNvPr id="9220" name="Text Box 3"/>
          <p:cNvSpPr>
            <a:spLocks noChangeArrowheads="1"/>
          </p:cNvSpPr>
          <p:nvPr/>
        </p:nvSpPr>
        <p:spPr bwMode="auto">
          <a:xfrm>
            <a:off x="179387" y="1557338"/>
            <a:ext cx="8758237" cy="431502"/>
          </a:xfrm>
          <a:prstGeom prst="rect">
            <a:avLst/>
          </a:prstGeom>
          <a:noFill/>
          <a:ln w="9525">
            <a:noFill/>
            <a:miter lim="800000"/>
            <a:headEnd/>
            <a:tailEnd/>
          </a:ln>
        </p:spPr>
        <p:txBody>
          <a:bodyPr/>
          <a:lstStyle/>
          <a:p>
            <a:pPr algn="ctr">
              <a:lnSpc>
                <a:spcPct val="90000"/>
              </a:lnSpc>
              <a:spcAft>
                <a:spcPts val="1000"/>
              </a:spcAft>
              <a:buClr>
                <a:srgbClr val="003399"/>
              </a:buClr>
            </a:pPr>
            <a:r>
              <a:rPr lang="en-US" sz="2000" b="1" dirty="0">
                <a:latin typeface="Cambria" panose="02040503050406030204" pitchFamily="18" charset="0"/>
              </a:rPr>
              <a:t>Elements</a:t>
            </a:r>
            <a:r>
              <a:rPr lang="en-US" sz="2000" dirty="0">
                <a:latin typeface="Cambria" panose="02040503050406030204" pitchFamily="18" charset="0"/>
              </a:rPr>
              <a:t>: Theory, Regulations and Practice within </a:t>
            </a:r>
            <a:r>
              <a:rPr lang="en-US" sz="2000" b="1" dirty="0">
                <a:solidFill>
                  <a:srgbClr val="003399"/>
                </a:solidFill>
                <a:latin typeface="Cambria" panose="02040503050406030204" pitchFamily="18" charset="0"/>
              </a:rPr>
              <a:t>Accounting</a:t>
            </a:r>
          </a:p>
        </p:txBody>
      </p:sp>
      <p:grpSp>
        <p:nvGrpSpPr>
          <p:cNvPr id="8" name="Kanwa 2"/>
          <p:cNvGrpSpPr/>
          <p:nvPr/>
        </p:nvGrpSpPr>
        <p:grpSpPr>
          <a:xfrm>
            <a:off x="1456372" y="2001168"/>
            <a:ext cx="7114540" cy="6108352"/>
            <a:chOff x="114300" y="38100"/>
            <a:chExt cx="7114540" cy="5800090"/>
          </a:xfrm>
        </p:grpSpPr>
        <p:sp>
          <p:nvSpPr>
            <p:cNvPr id="9" name="Prostokąt 8"/>
            <p:cNvSpPr/>
            <p:nvPr/>
          </p:nvSpPr>
          <p:spPr>
            <a:xfrm>
              <a:off x="261620" y="1409700"/>
              <a:ext cx="6967220" cy="4428490"/>
            </a:xfrm>
            <a:prstGeom prst="rect">
              <a:avLst/>
            </a:prstGeom>
          </p:spPr>
        </p:sp>
        <p:sp>
          <p:nvSpPr>
            <p:cNvPr id="10" name="Prostokąt zaokrąglony 9"/>
            <p:cNvSpPr/>
            <p:nvPr/>
          </p:nvSpPr>
          <p:spPr>
            <a:xfrm>
              <a:off x="800100" y="1735417"/>
              <a:ext cx="1524000" cy="1026834"/>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0"/>
                </a:spcAft>
              </a:pPr>
              <a:r>
                <a:rPr lang="en-US" sz="1400" b="1" dirty="0">
                  <a:effectLst/>
                  <a:latin typeface="Cambria" panose="02040503050406030204" pitchFamily="18" charset="0"/>
                  <a:ea typeface="Calibri" panose="020F0502020204030204" pitchFamily="34" charset="0"/>
                  <a:cs typeface="Times New Roman" panose="02020603050405020304" pitchFamily="18" charset="0"/>
                </a:rPr>
                <a:t>Regulations</a:t>
              </a:r>
              <a:endParaRPr lang="en-US" sz="1100" dirty="0">
                <a:effectLst/>
                <a:ea typeface="Calibri" panose="020F0502020204030204" pitchFamily="34" charset="0"/>
                <a:cs typeface="Times New Roman" panose="02020603050405020304" pitchFamily="18" charset="0"/>
              </a:endParaRPr>
            </a:p>
            <a:p>
              <a:pPr marL="177800" lvl="0" indent="-177800">
                <a:lnSpc>
                  <a:spcPct val="107000"/>
                </a:lnSpc>
                <a:spcAft>
                  <a:spcPts val="0"/>
                </a:spcAft>
                <a:buFont typeface="Wingdings" panose="05000000000000000000" pitchFamily="2" charset="2"/>
                <a:buChar char=""/>
              </a:pPr>
              <a:r>
                <a:rPr lang="en-US" sz="1200" dirty="0">
                  <a:effectLst/>
                  <a:latin typeface="Cambria" panose="02040503050406030204" pitchFamily="18" charset="0"/>
                  <a:ea typeface="Calibri" panose="020F0502020204030204" pitchFamily="34" charset="0"/>
                  <a:cs typeface="Times New Roman" panose="02020603050405020304" pitchFamily="18" charset="0"/>
                </a:rPr>
                <a:t>Legal and/or</a:t>
              </a:r>
              <a:endParaRPr lang="en-US" sz="1200" dirty="0">
                <a:effectLst/>
                <a:ea typeface="Calibri" panose="020F0502020204030204" pitchFamily="34" charset="0"/>
                <a:cs typeface="Times New Roman" panose="02020603050405020304" pitchFamily="18" charset="0"/>
              </a:endParaRPr>
            </a:p>
            <a:p>
              <a:pPr marL="177800" lvl="0" indent="-177800">
                <a:lnSpc>
                  <a:spcPct val="107000"/>
                </a:lnSpc>
                <a:spcAft>
                  <a:spcPts val="800"/>
                </a:spcAft>
                <a:buFont typeface="Wingdings" panose="05000000000000000000" pitchFamily="2" charset="2"/>
                <a:buChar char=""/>
              </a:pPr>
              <a:r>
                <a:rPr lang="en-US" sz="1200" b="1" dirty="0">
                  <a:effectLst/>
                  <a:latin typeface="Cambria" panose="02040503050406030204" pitchFamily="18" charset="0"/>
                  <a:ea typeface="Calibri" panose="020F0502020204030204" pitchFamily="34" charset="0"/>
                  <a:cs typeface="Times New Roman" panose="02020603050405020304" pitchFamily="18" charset="0"/>
                </a:rPr>
                <a:t>Professional</a:t>
              </a:r>
              <a:endParaRPr lang="en-US" sz="1200" b="1" dirty="0">
                <a:effectLst/>
                <a:ea typeface="Calibri" panose="020F0502020204030204" pitchFamily="34" charset="0"/>
                <a:cs typeface="Times New Roman" panose="02020603050405020304" pitchFamily="18" charset="0"/>
              </a:endParaRPr>
            </a:p>
          </p:txBody>
        </p:sp>
        <p:sp>
          <p:nvSpPr>
            <p:cNvPr id="11" name="Prostokąt zaokrąglony 10"/>
            <p:cNvSpPr/>
            <p:nvPr/>
          </p:nvSpPr>
          <p:spPr>
            <a:xfrm>
              <a:off x="114300" y="3485175"/>
              <a:ext cx="5019676" cy="704850"/>
            </a:xfrm>
            <a:prstGeom prst="roundRect">
              <a:avLst/>
            </a:prstGeom>
            <a:solidFill>
              <a:srgbClr val="00B0F0"/>
            </a:solidFill>
            <a:ln w="25400" cmpd="sng">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0"/>
                </a:spcAft>
              </a:pPr>
              <a:r>
                <a:rPr lang="en-US" sz="1600" b="1" dirty="0">
                  <a:solidFill>
                    <a:srgbClr val="003399"/>
                  </a:solidFill>
                  <a:effectLst/>
                  <a:latin typeface="Cambria" panose="02040503050406030204" pitchFamily="18" charset="0"/>
                  <a:ea typeface="Calibri" panose="020F0502020204030204" pitchFamily="34" charset="0"/>
                  <a:cs typeface="Times New Roman" panose="02020603050405020304" pitchFamily="18" charset="0"/>
                </a:rPr>
                <a:t>Best Practice</a:t>
              </a:r>
              <a:endParaRPr lang="en-US" sz="1100" dirty="0">
                <a:solidFill>
                  <a:srgbClr val="003399"/>
                </a:solidFill>
                <a:effectLst/>
                <a:ea typeface="Calibri" panose="020F0502020204030204" pitchFamily="34" charset="0"/>
                <a:cs typeface="Times New Roman" panose="02020603050405020304" pitchFamily="18" charset="0"/>
              </a:endParaRPr>
            </a:p>
          </p:txBody>
        </p:sp>
        <p:sp>
          <p:nvSpPr>
            <p:cNvPr id="12" name="Prostokąt zaokrąglony 11"/>
            <p:cNvSpPr/>
            <p:nvPr/>
          </p:nvSpPr>
          <p:spPr>
            <a:xfrm>
              <a:off x="514350" y="38100"/>
              <a:ext cx="5991225" cy="846750"/>
            </a:xfrm>
            <a:prstGeom prst="roundRect">
              <a:avLst/>
            </a:prstGeom>
            <a:solidFill>
              <a:schemeClr val="accent4">
                <a:lumMod val="75000"/>
              </a:schemeClr>
            </a:solidFill>
            <a:ln w="31750" cmpd="sng">
              <a:solidFill>
                <a:schemeClr val="accent4">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Environment</a:t>
              </a:r>
              <a:br>
                <a:rPr lang="en-US" sz="1800" b="1" dirty="0">
                  <a:effectLst/>
                  <a:latin typeface="Cambria" panose="02040503050406030204" pitchFamily="18" charset="0"/>
                  <a:ea typeface="Calibri" panose="020F0502020204030204" pitchFamily="34" charset="0"/>
                  <a:cs typeface="Times New Roman" panose="02020603050405020304" pitchFamily="18" charset="0"/>
                </a:rPr>
              </a:br>
              <a:r>
                <a:rPr lang="en-US" sz="1600" b="1" dirty="0">
                  <a:effectLst/>
                  <a:latin typeface="Cambria" panose="02040503050406030204" pitchFamily="18" charset="0"/>
                  <a:ea typeface="Calibri" panose="020F0502020204030204" pitchFamily="34" charset="0"/>
                  <a:cs typeface="Times New Roman" panose="02020603050405020304" pitchFamily="18" charset="0"/>
                </a:rPr>
                <a:t>Natural, Social, Political</a:t>
              </a:r>
              <a:r>
                <a:rPr lang="en-US" sz="1600" dirty="0">
                  <a:effectLst/>
                  <a:latin typeface="Cambria" panose="02040503050406030204" pitchFamily="18" charset="0"/>
                  <a:ea typeface="Calibri" panose="020F0502020204030204" pitchFamily="34" charset="0"/>
                  <a:cs typeface="Times New Roman" panose="02020603050405020304" pitchFamily="18" charset="0"/>
                </a:rPr>
                <a:t>, Economic, Legal</a:t>
              </a:r>
              <a:r>
                <a:rPr lang="en-US" sz="1400" dirty="0">
                  <a:effectLst/>
                  <a:latin typeface="Cambria" panose="02040503050406030204" pitchFamily="18" charset="0"/>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p:txBody>
        </p:sp>
        <p:sp>
          <p:nvSpPr>
            <p:cNvPr id="13" name="Prostokąt zaokrąglony 12"/>
            <p:cNvSpPr/>
            <p:nvPr/>
          </p:nvSpPr>
          <p:spPr>
            <a:xfrm>
              <a:off x="5043892" y="1827469"/>
              <a:ext cx="1915901" cy="1163382"/>
            </a:xfrm>
            <a:prstGeom prst="roundRect">
              <a:avLst/>
            </a:prstGeom>
            <a:ln w="3175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0"/>
                </a:spcAft>
              </a:pPr>
              <a:r>
                <a:rPr lang="en-US" sz="1600" b="1" dirty="0">
                  <a:solidFill>
                    <a:srgbClr val="003399"/>
                  </a:solidFill>
                  <a:effectLst/>
                  <a:latin typeface="Cambria" panose="02040503050406030204" pitchFamily="18" charset="0"/>
                  <a:ea typeface="Calibri" panose="020F0502020204030204" pitchFamily="34" charset="0"/>
                  <a:cs typeface="Times New Roman" panose="02020603050405020304" pitchFamily="18" charset="0"/>
                </a:rPr>
                <a:t>Theory</a:t>
              </a:r>
              <a:endParaRPr lang="en-US" sz="1100" dirty="0">
                <a:solidFill>
                  <a:srgbClr val="003399"/>
                </a:solidFill>
                <a:effectLst/>
                <a:ea typeface="Calibri" panose="020F0502020204030204" pitchFamily="34" charset="0"/>
                <a:cs typeface="Times New Roman" panose="02020603050405020304" pitchFamily="18" charset="0"/>
              </a:endParaRPr>
            </a:p>
            <a:p>
              <a:pPr marL="177800" lvl="0" indent="-177800">
                <a:lnSpc>
                  <a:spcPct val="107000"/>
                </a:lnSpc>
                <a:spcAft>
                  <a:spcPts val="0"/>
                </a:spcAft>
                <a:buFont typeface="Wingdings" panose="05000000000000000000" pitchFamily="2" charset="2"/>
                <a:buChar char=""/>
              </a:pPr>
              <a:r>
                <a:rPr lang="en-US" sz="1200" dirty="0">
                  <a:solidFill>
                    <a:srgbClr val="003399"/>
                  </a:solidFill>
                  <a:effectLst/>
                  <a:latin typeface="Cambria" panose="02040503050406030204" pitchFamily="18" charset="0"/>
                  <a:ea typeface="Calibri" panose="020F0502020204030204" pitchFamily="34" charset="0"/>
                  <a:cs typeface="Times New Roman" panose="02020603050405020304" pitchFamily="18" charset="0"/>
                </a:rPr>
                <a:t>Conceptual scientific literature</a:t>
              </a:r>
              <a:endParaRPr lang="en-US" sz="1100" dirty="0">
                <a:solidFill>
                  <a:srgbClr val="003399"/>
                </a:solidFill>
                <a:effectLst/>
                <a:ea typeface="Calibri" panose="020F0502020204030204" pitchFamily="34" charset="0"/>
                <a:cs typeface="Times New Roman" panose="02020603050405020304" pitchFamily="18" charset="0"/>
              </a:endParaRPr>
            </a:p>
            <a:p>
              <a:pPr marL="177800" lvl="0" indent="-177800">
                <a:lnSpc>
                  <a:spcPct val="107000"/>
                </a:lnSpc>
                <a:spcAft>
                  <a:spcPts val="0"/>
                </a:spcAft>
                <a:buFont typeface="Wingdings" panose="05000000000000000000" pitchFamily="2" charset="2"/>
                <a:buChar char=""/>
              </a:pPr>
              <a:r>
                <a:rPr lang="en-US" sz="1200" dirty="0">
                  <a:solidFill>
                    <a:srgbClr val="003399"/>
                  </a:solidFill>
                  <a:effectLst/>
                  <a:latin typeface="Cambria" panose="02040503050406030204" pitchFamily="18" charset="0"/>
                  <a:ea typeface="Calibri" panose="020F0502020204030204" pitchFamily="34" charset="0"/>
                  <a:cs typeface="Times New Roman" panose="02020603050405020304" pitchFamily="18" charset="0"/>
                </a:rPr>
                <a:t>Empirical research</a:t>
              </a:r>
              <a:endParaRPr lang="en-US" sz="1100" dirty="0">
                <a:solidFill>
                  <a:srgbClr val="003399"/>
                </a:solidFill>
                <a:effectLst/>
                <a:ea typeface="Calibri" panose="020F0502020204030204" pitchFamily="34" charset="0"/>
                <a:cs typeface="Times New Roman" panose="02020603050405020304" pitchFamily="18" charset="0"/>
              </a:endParaRPr>
            </a:p>
          </p:txBody>
        </p:sp>
        <p:sp>
          <p:nvSpPr>
            <p:cNvPr id="14" name="Elipsa 13"/>
            <p:cNvSpPr/>
            <p:nvPr/>
          </p:nvSpPr>
          <p:spPr>
            <a:xfrm>
              <a:off x="2854259" y="1835842"/>
              <a:ext cx="1410675" cy="934781"/>
            </a:xfrm>
            <a:prstGeom prst="ellipse">
              <a:avLst/>
            </a:prstGeom>
            <a:solidFill>
              <a:schemeClr val="bg2">
                <a:lumMod val="50000"/>
              </a:schemeClr>
            </a:solidFill>
            <a:ln w="31750" cmpd="sng">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0"/>
                </a:spcAft>
              </a:pPr>
              <a:r>
                <a:rPr lang="en-US" sz="2200" b="1" dirty="0">
                  <a:effectLst/>
                  <a:latin typeface="Cambria" panose="02040503050406030204" pitchFamily="18" charset="0"/>
                  <a:ea typeface="Calibri" panose="020F0502020204030204" pitchFamily="34" charset="0"/>
                  <a:cs typeface="Times New Roman" panose="02020603050405020304" pitchFamily="18" charset="0"/>
                </a:rPr>
                <a:t>Entity</a:t>
              </a:r>
              <a:endParaRPr lang="en-US" sz="2200" dirty="0">
                <a:effectLst/>
                <a:ea typeface="Calibri" panose="020F0502020204030204" pitchFamily="34" charset="0"/>
                <a:cs typeface="Times New Roman" panose="02020603050405020304" pitchFamily="18" charset="0"/>
              </a:endParaRPr>
            </a:p>
          </p:txBody>
        </p:sp>
        <p:sp>
          <p:nvSpPr>
            <p:cNvPr id="15" name="Wygięta strzałka 14"/>
            <p:cNvSpPr/>
            <p:nvPr/>
          </p:nvSpPr>
          <p:spPr>
            <a:xfrm rot="10800000">
              <a:off x="5298396" y="3104174"/>
              <a:ext cx="309245" cy="781389"/>
            </a:xfrm>
            <a:prstGeom prst="bentArrow">
              <a:avLst/>
            </a:prstGeom>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6" name="Strzałka w prawo 15"/>
            <p:cNvSpPr/>
            <p:nvPr/>
          </p:nvSpPr>
          <p:spPr>
            <a:xfrm rot="5400000">
              <a:off x="1196721" y="1273831"/>
              <a:ext cx="587361" cy="176213"/>
            </a:xfrm>
            <a:prstGeom prst="rightArrow">
              <a:avLst/>
            </a:prstGeom>
            <a:solidFill>
              <a:schemeClr val="accent4">
                <a:lumMod val="75000"/>
              </a:schemeClr>
            </a:solid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7" name="Strzałka w prawo 16"/>
            <p:cNvSpPr/>
            <p:nvPr/>
          </p:nvSpPr>
          <p:spPr>
            <a:xfrm rot="16200000">
              <a:off x="3404632" y="1339998"/>
              <a:ext cx="629941" cy="139403"/>
            </a:xfrm>
            <a:prstGeom prst="rightArrow">
              <a:avLst/>
            </a:prstGeom>
            <a:solidFill>
              <a:schemeClr val="bg2">
                <a:lumMod val="50000"/>
              </a:schemeClr>
            </a:solidFill>
            <a:ln w="19050"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8" name="Strzałka w prawo 17"/>
            <p:cNvSpPr/>
            <p:nvPr/>
          </p:nvSpPr>
          <p:spPr>
            <a:xfrm rot="5400000">
              <a:off x="3069163" y="1200012"/>
              <a:ext cx="629941" cy="419287"/>
            </a:xfrm>
            <a:prstGeom prst="rightArrow">
              <a:avLst/>
            </a:prstGeom>
            <a:solidFill>
              <a:schemeClr val="accent4">
                <a:lumMod val="75000"/>
              </a:schemeClr>
            </a:solidFill>
            <a:ln w="25400" cmpd="sng">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9" name="Strzałka w prawo 18"/>
            <p:cNvSpPr/>
            <p:nvPr/>
          </p:nvSpPr>
          <p:spPr>
            <a:xfrm rot="5400000">
              <a:off x="5476468" y="1262655"/>
              <a:ext cx="721995" cy="223520"/>
            </a:xfrm>
            <a:prstGeom prst="rightArrow">
              <a:avLst/>
            </a:prstGeom>
            <a:solidFill>
              <a:schemeClr val="accent4">
                <a:lumMod val="75000"/>
              </a:schemeClr>
            </a:solidFill>
            <a:ln w="19050" cmpd="sng">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0" name="Strzałka w prawo 19"/>
            <p:cNvSpPr/>
            <p:nvPr/>
          </p:nvSpPr>
          <p:spPr>
            <a:xfrm rot="16200000">
              <a:off x="1454114" y="1295659"/>
              <a:ext cx="580452" cy="14763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1" name="Strzałka w prawo 20"/>
            <p:cNvSpPr/>
            <p:nvPr/>
          </p:nvSpPr>
          <p:spPr>
            <a:xfrm rot="16200000">
              <a:off x="5216163" y="1262654"/>
              <a:ext cx="721995" cy="223520"/>
            </a:xfrm>
            <a:prstGeom prst="rightArrow">
              <a:avLst/>
            </a:prstGeom>
            <a:ln w="3175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2" name="Wygięta strzałka 21"/>
            <p:cNvSpPr/>
            <p:nvPr/>
          </p:nvSpPr>
          <p:spPr>
            <a:xfrm>
              <a:off x="4677497" y="2608875"/>
              <a:ext cx="309245" cy="781050"/>
            </a:xfrm>
            <a:prstGeom prst="bentArrow">
              <a:avLst/>
            </a:prstGeom>
            <a:solidFill>
              <a:srgbClr val="00B0F0"/>
            </a:solidFill>
            <a:ln w="12700" cmpd="sng">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3" name="Wygięta strzałka 22"/>
            <p:cNvSpPr/>
            <p:nvPr/>
          </p:nvSpPr>
          <p:spPr>
            <a:xfrm>
              <a:off x="403520" y="2323124"/>
              <a:ext cx="309245" cy="1010626"/>
            </a:xfrm>
            <a:prstGeom prst="bentArrow">
              <a:avLst/>
            </a:prstGeom>
            <a:solidFill>
              <a:srgbClr val="00B0F0"/>
            </a:solidFill>
            <a:ln w="19050" cmpd="sng">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4" name="Strzałka w prawo 23"/>
            <p:cNvSpPr/>
            <p:nvPr/>
          </p:nvSpPr>
          <p:spPr>
            <a:xfrm rot="16200000">
              <a:off x="3344528" y="2787626"/>
              <a:ext cx="467698" cy="660696"/>
            </a:xfrm>
            <a:prstGeom prst="rightArrow">
              <a:avLst/>
            </a:prstGeom>
            <a:solidFill>
              <a:srgbClr val="00B0F0"/>
            </a:solidFill>
            <a:ln w="19050" cmpd="sng">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5" name="Strzałka w prawo 24"/>
            <p:cNvSpPr/>
            <p:nvPr/>
          </p:nvSpPr>
          <p:spPr>
            <a:xfrm>
              <a:off x="2428734" y="1948475"/>
              <a:ext cx="362091" cy="660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6" name="Strzałka w prawo 25"/>
            <p:cNvSpPr/>
            <p:nvPr/>
          </p:nvSpPr>
          <p:spPr>
            <a:xfrm rot="10800000">
              <a:off x="4327089" y="1966549"/>
              <a:ext cx="467360" cy="660400"/>
            </a:xfrm>
            <a:prstGeom prst="rightArrow">
              <a:avLst/>
            </a:prstGeom>
            <a:ln w="1905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27" name="Symbol zastępczy stopki 4"/>
          <p:cNvSpPr>
            <a:spLocks noGrp="1"/>
          </p:cNvSpPr>
          <p:nvPr>
            <p:ph type="ftr" sz="quarter" idx="11"/>
          </p:nvPr>
        </p:nvSpPr>
        <p:spPr>
          <a:xfrm>
            <a:off x="1691680" y="6466681"/>
            <a:ext cx="5868665" cy="274638"/>
          </a:xfrm>
        </p:spPr>
        <p:txBody>
          <a:bodyPr/>
          <a:lstStyle>
            <a:lvl1pPr>
              <a:defRPr>
                <a:latin typeface="Cambria" panose="02040503050406030204" pitchFamily="18" charset="0"/>
              </a:defRPr>
            </a:lvl1pPr>
          </a:lstStyle>
          <a:p>
            <a:pPr>
              <a:defRPr/>
            </a:pPr>
            <a:r>
              <a:rPr lang="en-US" dirty="0"/>
              <a:t>Prof. Radosław Ignatowski, University of Łódź, Accountants</a:t>
            </a:r>
            <a:r>
              <a:rPr lang="pl-PL" dirty="0"/>
              <a:t> </a:t>
            </a:r>
            <a:r>
              <a:rPr lang="en-US" dirty="0"/>
              <a:t>Association in Poland</a:t>
            </a:r>
          </a:p>
        </p:txBody>
      </p:sp>
      <p:cxnSp>
        <p:nvCxnSpPr>
          <p:cNvPr id="28" name="Łącznik prosty 27"/>
          <p:cNvCxnSpPr/>
          <p:nvPr/>
        </p:nvCxnSpPr>
        <p:spPr>
          <a:xfrm>
            <a:off x="539552" y="6381328"/>
            <a:ext cx="813690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739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lstStyle/>
          <a:p>
            <a:pPr>
              <a:defRPr/>
            </a:pPr>
            <a:fld id="{4FCF6E3F-96C4-4EAE-8EC1-1305D59EBE7C}" type="slidenum">
              <a:rPr lang="pl-PL"/>
              <a:pPr>
                <a:defRPr/>
              </a:pPr>
              <a:t>6</a:t>
            </a:fld>
            <a:endParaRPr lang="pl-PL"/>
          </a:p>
        </p:txBody>
      </p:sp>
      <p:sp>
        <p:nvSpPr>
          <p:cNvPr id="9219" name="Text Box 7"/>
          <p:cNvSpPr txBox="1">
            <a:spLocks noChangeArrowheads="1"/>
          </p:cNvSpPr>
          <p:nvPr/>
        </p:nvSpPr>
        <p:spPr bwMode="auto">
          <a:xfrm>
            <a:off x="0" y="260648"/>
            <a:ext cx="9144000" cy="923330"/>
          </a:xfrm>
          <a:prstGeom prst="rect">
            <a:avLst/>
          </a:prstGeom>
          <a:noFill/>
          <a:ln w="9525">
            <a:noFill/>
            <a:miter lim="800000"/>
            <a:headEnd/>
            <a:tailEnd/>
          </a:ln>
        </p:spPr>
        <p:txBody>
          <a:bodyPr>
            <a:spAutoFit/>
          </a:bodyPr>
          <a:lstStyle/>
          <a:p>
            <a:pPr algn="ctr">
              <a:lnSpc>
                <a:spcPct val="90000"/>
              </a:lnSpc>
              <a:spcBef>
                <a:spcPct val="50000"/>
              </a:spcBef>
            </a:pPr>
            <a:r>
              <a:rPr lang="pl-PL" sz="3200" b="1" dirty="0">
                <a:solidFill>
                  <a:srgbClr val="FFCC00"/>
                </a:solidFill>
                <a:latin typeface="Cambria" panose="02040503050406030204" pitchFamily="18" charset="0"/>
                <a:cs typeface="Times New Roman" pitchFamily="18" charset="0"/>
              </a:rPr>
              <a:t>How</a:t>
            </a:r>
            <a:r>
              <a:rPr lang="en-US" sz="3200" b="1" dirty="0">
                <a:solidFill>
                  <a:srgbClr val="FFCC00"/>
                </a:solidFill>
                <a:latin typeface="Cambria" panose="02040503050406030204" pitchFamily="18" charset="0"/>
                <a:cs typeface="Times New Roman" pitchFamily="18" charset="0"/>
              </a:rPr>
              <a:t> Accounting</a:t>
            </a:r>
            <a:r>
              <a:rPr lang="pl-PL" sz="3200" b="1" dirty="0">
                <a:solidFill>
                  <a:srgbClr val="FFCC00"/>
                </a:solidFill>
                <a:latin typeface="Cambria" panose="02040503050406030204" pitchFamily="18" charset="0"/>
                <a:cs typeface="Times New Roman" pitchFamily="18" charset="0"/>
              </a:rPr>
              <a:t> </a:t>
            </a:r>
            <a:r>
              <a:rPr lang="pl-PL" sz="3200" b="1" dirty="0" err="1">
                <a:solidFill>
                  <a:srgbClr val="FFCC00"/>
                </a:solidFill>
                <a:latin typeface="Cambria" panose="02040503050406030204" pitchFamily="18" charset="0"/>
                <a:cs typeface="Times New Roman" pitchFamily="18" charset="0"/>
              </a:rPr>
              <a:t>should</a:t>
            </a:r>
            <a:r>
              <a:rPr lang="pl-PL" sz="3200" b="1" dirty="0">
                <a:solidFill>
                  <a:srgbClr val="FFCC00"/>
                </a:solidFill>
                <a:latin typeface="Cambria" panose="02040503050406030204" pitchFamily="18" charset="0"/>
                <a:cs typeface="Times New Roman" pitchFamily="18" charset="0"/>
              </a:rPr>
              <a:t> Run</a:t>
            </a:r>
            <a:r>
              <a:rPr lang="en-US" sz="3200" b="1" dirty="0">
                <a:solidFill>
                  <a:srgbClr val="FFCC00"/>
                </a:solidFill>
                <a:latin typeface="Cambria" panose="02040503050406030204" pitchFamily="18" charset="0"/>
                <a:cs typeface="Times New Roman" pitchFamily="18" charset="0"/>
              </a:rPr>
              <a:t>?</a:t>
            </a:r>
            <a:br>
              <a:rPr lang="en-US" sz="3200" b="1" dirty="0">
                <a:solidFill>
                  <a:srgbClr val="FFC000"/>
                </a:solidFill>
                <a:latin typeface="Cambria" panose="02040503050406030204" pitchFamily="18" charset="0"/>
              </a:rPr>
            </a:br>
            <a:r>
              <a:rPr lang="en-US" sz="2800" b="1" dirty="0">
                <a:solidFill>
                  <a:srgbClr val="00B0F0"/>
                </a:solidFill>
                <a:latin typeface="Cambria" panose="02040503050406030204" pitchFamily="18" charset="0"/>
              </a:rPr>
              <a:t>Accounting regulations and Practice</a:t>
            </a:r>
            <a:endParaRPr lang="en-US" sz="2800" b="1" dirty="0">
              <a:solidFill>
                <a:srgbClr val="00B0F0"/>
              </a:solidFill>
              <a:latin typeface="Cambria" panose="02040503050406030204" pitchFamily="18" charset="0"/>
              <a:cs typeface="Times New Roman" pitchFamily="18" charset="0"/>
            </a:endParaRPr>
          </a:p>
        </p:txBody>
      </p:sp>
      <p:sp>
        <p:nvSpPr>
          <p:cNvPr id="9220" name="Text Box 3"/>
          <p:cNvSpPr>
            <a:spLocks noChangeArrowheads="1"/>
          </p:cNvSpPr>
          <p:nvPr/>
        </p:nvSpPr>
        <p:spPr bwMode="auto">
          <a:xfrm>
            <a:off x="179387" y="1557338"/>
            <a:ext cx="8758237" cy="431502"/>
          </a:xfrm>
          <a:prstGeom prst="rect">
            <a:avLst/>
          </a:prstGeom>
          <a:noFill/>
          <a:ln w="9525">
            <a:noFill/>
            <a:miter lim="800000"/>
            <a:headEnd/>
            <a:tailEnd/>
          </a:ln>
        </p:spPr>
        <p:txBody>
          <a:bodyPr/>
          <a:lstStyle/>
          <a:p>
            <a:pPr algn="ctr">
              <a:lnSpc>
                <a:spcPct val="90000"/>
              </a:lnSpc>
              <a:spcAft>
                <a:spcPts val="1000"/>
              </a:spcAft>
              <a:buClr>
                <a:srgbClr val="003399"/>
              </a:buClr>
            </a:pPr>
            <a:r>
              <a:rPr lang="en-US" sz="2200" dirty="0">
                <a:latin typeface="Cambria" panose="02040503050406030204" pitchFamily="18" charset="0"/>
              </a:rPr>
              <a:t>Elements: Theory, Regulations and Practice within </a:t>
            </a:r>
            <a:r>
              <a:rPr lang="en-US" sz="2200" b="1" dirty="0">
                <a:solidFill>
                  <a:srgbClr val="003399"/>
                </a:solidFill>
                <a:latin typeface="Cambria" panose="02040503050406030204" pitchFamily="18" charset="0"/>
              </a:rPr>
              <a:t>Accounting</a:t>
            </a:r>
          </a:p>
        </p:txBody>
      </p:sp>
      <p:graphicFrame>
        <p:nvGraphicFramePr>
          <p:cNvPr id="7" name="Diagram 6"/>
          <p:cNvGraphicFramePr/>
          <p:nvPr>
            <p:extLst>
              <p:ext uri="{D42A27DB-BD31-4B8C-83A1-F6EECF244321}">
                <p14:modId xmlns:p14="http://schemas.microsoft.com/office/powerpoint/2010/main" val="3483460864"/>
              </p:ext>
            </p:extLst>
          </p:nvPr>
        </p:nvGraphicFramePr>
        <p:xfrm>
          <a:off x="3111575" y="2316213"/>
          <a:ext cx="5826049"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ymbol zastępczy stopki 4"/>
          <p:cNvSpPr>
            <a:spLocks noGrp="1"/>
          </p:cNvSpPr>
          <p:nvPr>
            <p:ph type="ftr" sz="quarter" idx="11"/>
          </p:nvPr>
        </p:nvSpPr>
        <p:spPr>
          <a:xfrm>
            <a:off x="1691680" y="6466681"/>
            <a:ext cx="5868665" cy="274638"/>
          </a:xfrm>
        </p:spPr>
        <p:txBody>
          <a:bodyPr/>
          <a:lstStyle>
            <a:lvl1pPr>
              <a:defRPr>
                <a:latin typeface="Cambria" panose="02040503050406030204" pitchFamily="18" charset="0"/>
              </a:defRPr>
            </a:lvl1pPr>
          </a:lstStyle>
          <a:p>
            <a:pPr>
              <a:defRPr/>
            </a:pPr>
            <a:r>
              <a:rPr lang="en-US" dirty="0"/>
              <a:t>Prof. Radosław Ignatowski, University of Łódź, Association of Accountants in Poland</a:t>
            </a:r>
          </a:p>
        </p:txBody>
      </p:sp>
      <p:cxnSp>
        <p:nvCxnSpPr>
          <p:cNvPr id="9" name="Łącznik prosty 8"/>
          <p:cNvCxnSpPr/>
          <p:nvPr/>
        </p:nvCxnSpPr>
        <p:spPr>
          <a:xfrm>
            <a:off x="539552" y="6381328"/>
            <a:ext cx="813690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Text Box 3"/>
          <p:cNvSpPr>
            <a:spLocks noChangeArrowheads="1"/>
          </p:cNvSpPr>
          <p:nvPr/>
        </p:nvSpPr>
        <p:spPr bwMode="auto">
          <a:xfrm>
            <a:off x="502020" y="3210293"/>
            <a:ext cx="3024336" cy="1944216"/>
          </a:xfrm>
          <a:prstGeom prst="rect">
            <a:avLst/>
          </a:prstGeom>
          <a:noFill/>
          <a:ln w="9525">
            <a:noFill/>
            <a:miter lim="800000"/>
            <a:headEnd/>
            <a:tailEnd/>
          </a:ln>
        </p:spPr>
        <p:txBody>
          <a:bodyPr/>
          <a:lstStyle/>
          <a:p>
            <a:pPr algn="ctr">
              <a:lnSpc>
                <a:spcPct val="90000"/>
              </a:lnSpc>
              <a:spcAft>
                <a:spcPts val="1000"/>
              </a:spcAft>
              <a:buClr>
                <a:srgbClr val="003399"/>
              </a:buClr>
            </a:pPr>
            <a:r>
              <a:rPr lang="en-US" sz="2000" b="1" dirty="0">
                <a:latin typeface="Cambria" panose="02040503050406030204" pitchFamily="18" charset="0"/>
              </a:rPr>
              <a:t>Accounting and Auditing Profession</a:t>
            </a:r>
            <a:r>
              <a:rPr lang="en-US" sz="2000" dirty="0">
                <a:latin typeface="Cambria" panose="02040503050406030204" pitchFamily="18" charset="0"/>
              </a:rPr>
              <a:t> should care about proper system construction, incl. proportions – technical and personal</a:t>
            </a:r>
            <a:endParaRPr lang="en-US" sz="2000" b="1" dirty="0">
              <a:solidFill>
                <a:srgbClr val="003399"/>
              </a:solidFill>
              <a:latin typeface="Cambria" panose="02040503050406030204" pitchFamily="18" charset="0"/>
            </a:endParaRPr>
          </a:p>
        </p:txBody>
      </p:sp>
    </p:spTree>
    <p:extLst>
      <p:ext uri="{BB962C8B-B14F-4D97-AF65-F5344CB8AC3E}">
        <p14:creationId xmlns:p14="http://schemas.microsoft.com/office/powerpoint/2010/main" val="1827804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Prostokąt 3"/>
          <p:cNvSpPr/>
          <p:nvPr/>
        </p:nvSpPr>
        <p:spPr>
          <a:xfrm>
            <a:off x="107504" y="2060848"/>
            <a:ext cx="8928992" cy="1224136"/>
          </a:xfrm>
          <a:prstGeom prst="rect">
            <a:avLst/>
          </a:prstGeom>
          <a:solidFill>
            <a:schemeClr val="bg1">
              <a:lumMod val="65000"/>
            </a:schemeClr>
          </a:solidFill>
          <a:ln>
            <a:solidFill>
              <a:srgbClr val="000099"/>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pl-PL"/>
          </a:p>
        </p:txBody>
      </p:sp>
      <p:sp>
        <p:nvSpPr>
          <p:cNvPr id="30723" name="Rectangle 2"/>
          <p:cNvSpPr>
            <a:spLocks noGrp="1" noChangeArrowheads="1"/>
          </p:cNvSpPr>
          <p:nvPr>
            <p:ph type="title"/>
          </p:nvPr>
        </p:nvSpPr>
        <p:spPr>
          <a:xfrm>
            <a:off x="395536" y="260648"/>
            <a:ext cx="8458200" cy="936104"/>
          </a:xfrm>
        </p:spPr>
        <p:txBody>
          <a:bodyPr>
            <a:noAutofit/>
          </a:bodyPr>
          <a:lstStyle/>
          <a:p>
            <a:pPr algn="ctr"/>
            <a:r>
              <a:rPr lang="en-US" sz="3200" dirty="0">
                <a:solidFill>
                  <a:srgbClr val="FFCC00"/>
                </a:solidFill>
                <a:latin typeface="Cambria" panose="02040503050406030204" pitchFamily="18" charset="0"/>
                <a:cs typeface="Times New Roman" pitchFamily="18" charset="0"/>
              </a:rPr>
              <a:t>How Accounting should Run?</a:t>
            </a:r>
            <a:br>
              <a:rPr lang="en-US" sz="3200" dirty="0">
                <a:solidFill>
                  <a:srgbClr val="FFCC00"/>
                </a:solidFill>
                <a:latin typeface="Cambria" panose="02040503050406030204" pitchFamily="18" charset="0"/>
              </a:rPr>
            </a:br>
            <a:r>
              <a:rPr lang="en-US" sz="2800" dirty="0">
                <a:solidFill>
                  <a:srgbClr val="00B0F0"/>
                </a:solidFill>
                <a:latin typeface="Cambria" panose="02040503050406030204" pitchFamily="18" charset="0"/>
              </a:rPr>
              <a:t>Accounting Regulations and Practice</a:t>
            </a:r>
            <a:endParaRPr lang="en-US" sz="2800" dirty="0">
              <a:solidFill>
                <a:srgbClr val="FFC000"/>
              </a:solidFill>
              <a:latin typeface="Cambria" panose="02040503050406030204" pitchFamily="18" charset="0"/>
            </a:endParaRPr>
          </a:p>
        </p:txBody>
      </p:sp>
      <p:sp>
        <p:nvSpPr>
          <p:cNvPr id="30724" name="Rectangle 3"/>
          <p:cNvSpPr>
            <a:spLocks noGrp="1" noChangeArrowheads="1"/>
          </p:cNvSpPr>
          <p:nvPr>
            <p:ph idx="1"/>
          </p:nvPr>
        </p:nvSpPr>
        <p:spPr>
          <a:xfrm>
            <a:off x="381000" y="1530350"/>
            <a:ext cx="8295456" cy="530498"/>
          </a:xfrm>
        </p:spPr>
        <p:txBody>
          <a:bodyPr>
            <a:normAutofit/>
          </a:bodyPr>
          <a:lstStyle/>
          <a:p>
            <a:pPr marL="118872" indent="0" algn="ctr">
              <a:buNone/>
            </a:pPr>
            <a:r>
              <a:rPr lang="en-US" sz="2000" b="1" dirty="0">
                <a:latin typeface="Cambria" panose="02040503050406030204" pitchFamily="18" charset="0"/>
              </a:rPr>
              <a:t>Current Trends in Accounting Regulatory Systems </a:t>
            </a:r>
          </a:p>
          <a:p>
            <a:pPr algn="ctr"/>
            <a:endParaRPr lang="en-US" sz="2000" dirty="0">
              <a:latin typeface="Cambria" panose="02040503050406030204" pitchFamily="18" charset="0"/>
            </a:endParaRPr>
          </a:p>
        </p:txBody>
      </p:sp>
      <p:sp>
        <p:nvSpPr>
          <p:cNvPr id="2" name="Prostokąt 1"/>
          <p:cNvSpPr/>
          <p:nvPr/>
        </p:nvSpPr>
        <p:spPr>
          <a:xfrm>
            <a:off x="194806" y="2234671"/>
            <a:ext cx="2736304" cy="777594"/>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style>
          <a:lnRef idx="1">
            <a:schemeClr val="dk1"/>
          </a:lnRef>
          <a:fillRef idx="2">
            <a:schemeClr val="dk1"/>
          </a:fillRef>
          <a:effectRef idx="1">
            <a:schemeClr val="dk1"/>
          </a:effectRef>
          <a:fontRef idx="minor">
            <a:schemeClr val="dk1"/>
          </a:fontRef>
        </p:style>
        <p:txBody>
          <a:bodyPr rtlCol="0" anchor="ctr"/>
          <a:lstStyle/>
          <a:p>
            <a:pPr algn="ctr"/>
            <a:r>
              <a:rPr lang="en-US" sz="1800" b="1" dirty="0">
                <a:latin typeface="Cambria" panose="02040503050406030204" pitchFamily="18" charset="0"/>
              </a:rPr>
              <a:t>Legal</a:t>
            </a:r>
            <a:r>
              <a:rPr lang="en-US" sz="1800" dirty="0">
                <a:latin typeface="Cambria" panose="02040503050406030204" pitchFamily="18" charset="0"/>
              </a:rPr>
              <a:t> Regulations</a:t>
            </a:r>
          </a:p>
        </p:txBody>
      </p:sp>
      <p:sp>
        <p:nvSpPr>
          <p:cNvPr id="8" name="Prostokąt 7"/>
          <p:cNvSpPr/>
          <p:nvPr/>
        </p:nvSpPr>
        <p:spPr>
          <a:xfrm>
            <a:off x="3160576" y="2251075"/>
            <a:ext cx="2736304" cy="777594"/>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style>
          <a:lnRef idx="1">
            <a:schemeClr val="dk1"/>
          </a:lnRef>
          <a:fillRef idx="2">
            <a:schemeClr val="dk1"/>
          </a:fillRef>
          <a:effectRef idx="1">
            <a:schemeClr val="dk1"/>
          </a:effectRef>
          <a:fontRef idx="minor">
            <a:schemeClr val="dk1"/>
          </a:fontRef>
        </p:style>
        <p:txBody>
          <a:bodyPr rtlCol="0" anchor="ctr"/>
          <a:lstStyle/>
          <a:p>
            <a:pPr algn="ctr"/>
            <a:r>
              <a:rPr lang="en-US" sz="1800" dirty="0">
                <a:latin typeface="Cambria" panose="02040503050406030204" pitchFamily="18" charset="0"/>
              </a:rPr>
              <a:t>National Accounting </a:t>
            </a:r>
            <a:r>
              <a:rPr lang="en-US" sz="1800" b="1" dirty="0">
                <a:latin typeface="Cambria" panose="02040503050406030204" pitchFamily="18" charset="0"/>
              </a:rPr>
              <a:t>Standards</a:t>
            </a:r>
          </a:p>
        </p:txBody>
      </p:sp>
      <p:sp>
        <p:nvSpPr>
          <p:cNvPr id="9" name="Prostokąt 8"/>
          <p:cNvSpPr/>
          <p:nvPr/>
        </p:nvSpPr>
        <p:spPr>
          <a:xfrm>
            <a:off x="6126346" y="2259013"/>
            <a:ext cx="2736304" cy="777594"/>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style>
          <a:lnRef idx="1">
            <a:schemeClr val="dk1"/>
          </a:lnRef>
          <a:fillRef idx="2">
            <a:schemeClr val="dk1"/>
          </a:fillRef>
          <a:effectRef idx="1">
            <a:schemeClr val="dk1"/>
          </a:effectRef>
          <a:fontRef idx="minor">
            <a:schemeClr val="dk1"/>
          </a:fontRef>
        </p:style>
        <p:txBody>
          <a:bodyPr rtlCol="0" anchor="ctr"/>
          <a:lstStyle/>
          <a:p>
            <a:pPr algn="ctr"/>
            <a:r>
              <a:rPr lang="en-US" sz="1800" b="1" dirty="0">
                <a:latin typeface="Cambria" panose="02040503050406030204" pitchFamily="18" charset="0"/>
              </a:rPr>
              <a:t>IFRS</a:t>
            </a:r>
          </a:p>
        </p:txBody>
      </p:sp>
      <p:sp>
        <p:nvSpPr>
          <p:cNvPr id="5" name="Symbol zastępczy numeru slajdu 4"/>
          <p:cNvSpPr>
            <a:spLocks noGrp="1"/>
          </p:cNvSpPr>
          <p:nvPr>
            <p:ph type="sldNum" sz="quarter" idx="12"/>
          </p:nvPr>
        </p:nvSpPr>
        <p:spPr/>
        <p:txBody>
          <a:bodyPr/>
          <a:lstStyle/>
          <a:p>
            <a:pPr>
              <a:defRPr/>
            </a:pPr>
            <a:fld id="{C83AE9DE-D2F3-448C-9A5E-1E636ED892C6}" type="slidenum">
              <a:rPr lang="pl-PL" smtClean="0"/>
              <a:pPr>
                <a:defRPr/>
              </a:pPr>
              <a:t>7</a:t>
            </a:fld>
            <a:endParaRPr lang="pl-PL" dirty="0"/>
          </a:p>
        </p:txBody>
      </p:sp>
      <p:sp>
        <p:nvSpPr>
          <p:cNvPr id="12" name="Symbol zastępczy stopki 4"/>
          <p:cNvSpPr>
            <a:spLocks noGrp="1"/>
          </p:cNvSpPr>
          <p:nvPr>
            <p:ph type="ftr" sz="quarter" idx="11"/>
          </p:nvPr>
        </p:nvSpPr>
        <p:spPr>
          <a:xfrm>
            <a:off x="1691680" y="6466681"/>
            <a:ext cx="5868665" cy="274638"/>
          </a:xfrm>
        </p:spPr>
        <p:txBody>
          <a:bodyPr/>
          <a:lstStyle>
            <a:lvl1pPr>
              <a:defRPr>
                <a:latin typeface="Cambria" panose="02040503050406030204" pitchFamily="18" charset="0"/>
              </a:defRPr>
            </a:lvl1pPr>
          </a:lstStyle>
          <a:p>
            <a:pPr>
              <a:defRPr/>
            </a:pPr>
            <a:r>
              <a:rPr lang="en-US" dirty="0"/>
              <a:t>Prof. Radosław Ignatowski, University of Łódź, Association of Accountants in Poland</a:t>
            </a:r>
          </a:p>
        </p:txBody>
      </p:sp>
      <p:cxnSp>
        <p:nvCxnSpPr>
          <p:cNvPr id="13" name="Łącznik prosty 12"/>
          <p:cNvCxnSpPr/>
          <p:nvPr/>
        </p:nvCxnSpPr>
        <p:spPr>
          <a:xfrm>
            <a:off x="539552" y="6381328"/>
            <a:ext cx="813690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Prostokąt zaokrąglony 5"/>
          <p:cNvSpPr/>
          <p:nvPr/>
        </p:nvSpPr>
        <p:spPr>
          <a:xfrm>
            <a:off x="194806" y="4149080"/>
            <a:ext cx="2736304" cy="1152128"/>
          </a:xfrm>
          <a:prstGeom prst="round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5400" cmpd="sng">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lumMod val="95000"/>
                    <a:lumOff val="5000"/>
                  </a:schemeClr>
                </a:solidFill>
                <a:latin typeface="Cambria" panose="02040503050406030204" pitchFamily="18" charset="0"/>
              </a:rPr>
              <a:t>Make them </a:t>
            </a:r>
            <a:r>
              <a:rPr lang="en-US" sz="1800" b="1" dirty="0">
                <a:solidFill>
                  <a:schemeClr val="tx1">
                    <a:lumMod val="95000"/>
                    <a:lumOff val="5000"/>
                  </a:schemeClr>
                </a:solidFill>
                <a:latin typeface="Cambria" panose="02040503050406030204" pitchFamily="18" charset="0"/>
              </a:rPr>
              <a:t>Narrow</a:t>
            </a:r>
            <a:r>
              <a:rPr lang="en-US" sz="1800" dirty="0">
                <a:solidFill>
                  <a:schemeClr val="tx1">
                    <a:lumMod val="95000"/>
                    <a:lumOff val="5000"/>
                  </a:schemeClr>
                </a:solidFill>
                <a:latin typeface="Cambria" panose="02040503050406030204" pitchFamily="18" charset="0"/>
              </a:rPr>
              <a:t> as Possible</a:t>
            </a:r>
          </a:p>
          <a:p>
            <a:pPr algn="ctr"/>
            <a:r>
              <a:rPr lang="en-US" sz="1800" b="1" dirty="0">
                <a:solidFill>
                  <a:schemeClr val="tx1">
                    <a:lumMod val="95000"/>
                    <a:lumOff val="5000"/>
                  </a:schemeClr>
                </a:solidFill>
                <a:latin typeface="Cambria" panose="02040503050406030204" pitchFamily="18" charset="0"/>
              </a:rPr>
              <a:t>Principles</a:t>
            </a:r>
            <a:r>
              <a:rPr lang="en-US" sz="1800" dirty="0">
                <a:solidFill>
                  <a:schemeClr val="tx1">
                    <a:lumMod val="95000"/>
                    <a:lumOff val="5000"/>
                  </a:schemeClr>
                </a:solidFill>
                <a:latin typeface="Cambria" panose="02040503050406030204" pitchFamily="18" charset="0"/>
              </a:rPr>
              <a:t> instead of Rules</a:t>
            </a:r>
          </a:p>
        </p:txBody>
      </p:sp>
      <p:sp>
        <p:nvSpPr>
          <p:cNvPr id="15" name="Prostokąt zaokrąglony 14"/>
          <p:cNvSpPr/>
          <p:nvPr/>
        </p:nvSpPr>
        <p:spPr>
          <a:xfrm>
            <a:off x="3160576" y="3892765"/>
            <a:ext cx="2736304" cy="1624467"/>
          </a:xfrm>
          <a:prstGeom prst="round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w="25400" cmpd="sng">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rPr>
              <a:t>Develop</a:t>
            </a:r>
            <a:r>
              <a:rPr lang="en-US" sz="2000" dirty="0">
                <a:solidFill>
                  <a:schemeClr val="tx1">
                    <a:lumMod val="95000"/>
                    <a:lumOff val="5000"/>
                  </a:schemeClr>
                </a:solidFill>
                <a:latin typeface="Cambria" panose="02040503050406030204" pitchFamily="18" charset="0"/>
              </a:rPr>
              <a:t> them as much </a:t>
            </a:r>
            <a:r>
              <a:rPr lang="en-US" sz="2000" b="1" dirty="0">
                <a:solidFill>
                  <a:schemeClr val="tx1">
                    <a:lumMod val="95000"/>
                    <a:lumOff val="5000"/>
                  </a:schemeClr>
                </a:solidFill>
                <a:latin typeface="Cambria" panose="02040503050406030204" pitchFamily="18" charset="0"/>
              </a:rPr>
              <a:t>as Possible</a:t>
            </a:r>
          </a:p>
        </p:txBody>
      </p:sp>
      <p:sp>
        <p:nvSpPr>
          <p:cNvPr id="16" name="Prostokąt zaokrąglony 15"/>
          <p:cNvSpPr/>
          <p:nvPr/>
        </p:nvSpPr>
        <p:spPr>
          <a:xfrm>
            <a:off x="6126346" y="4149080"/>
            <a:ext cx="2736304" cy="1103784"/>
          </a:xfrm>
          <a:prstGeom prst="round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254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95000"/>
                    <a:lumOff val="5000"/>
                  </a:schemeClr>
                </a:solidFill>
                <a:latin typeface="Cambria" panose="02040503050406030204" pitchFamily="18" charset="0"/>
              </a:rPr>
              <a:t>Use them</a:t>
            </a:r>
            <a:br>
              <a:rPr lang="en-US" sz="2000" dirty="0">
                <a:solidFill>
                  <a:schemeClr val="tx1">
                    <a:lumMod val="95000"/>
                    <a:lumOff val="5000"/>
                  </a:schemeClr>
                </a:solidFill>
                <a:latin typeface="Cambria" panose="02040503050406030204" pitchFamily="18" charset="0"/>
              </a:rPr>
            </a:br>
            <a:r>
              <a:rPr lang="en-US" sz="2000" b="1" dirty="0">
                <a:solidFill>
                  <a:schemeClr val="tx1">
                    <a:lumMod val="95000"/>
                    <a:lumOff val="5000"/>
                  </a:schemeClr>
                </a:solidFill>
                <a:latin typeface="Cambria" panose="02040503050406030204" pitchFamily="18" charset="0"/>
              </a:rPr>
              <a:t>Rationally</a:t>
            </a:r>
            <a:endParaRPr lang="en-US" sz="2000" dirty="0">
              <a:solidFill>
                <a:schemeClr val="tx1">
                  <a:lumMod val="95000"/>
                  <a:lumOff val="5000"/>
                </a:schemeClr>
              </a:solidFill>
              <a:latin typeface="Cambria" panose="02040503050406030204" pitchFamily="18" charset="0"/>
            </a:endParaRPr>
          </a:p>
        </p:txBody>
      </p:sp>
    </p:spTree>
    <p:extLst>
      <p:ext uri="{BB962C8B-B14F-4D97-AF65-F5344CB8AC3E}">
        <p14:creationId xmlns:p14="http://schemas.microsoft.com/office/powerpoint/2010/main" val="4227370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lstStyle/>
          <a:p>
            <a:pPr>
              <a:defRPr/>
            </a:pPr>
            <a:fld id="{09EB4EC8-2F6C-4274-A3E2-E35042553D79}" type="slidenum">
              <a:rPr lang="pl-PL"/>
              <a:pPr>
                <a:defRPr/>
              </a:pPr>
              <a:t>8</a:t>
            </a:fld>
            <a:endParaRPr lang="pl-PL"/>
          </a:p>
        </p:txBody>
      </p:sp>
      <p:sp>
        <p:nvSpPr>
          <p:cNvPr id="16387" name="Text Box 7"/>
          <p:cNvSpPr txBox="1">
            <a:spLocks noChangeArrowheads="1"/>
          </p:cNvSpPr>
          <p:nvPr/>
        </p:nvSpPr>
        <p:spPr bwMode="auto">
          <a:xfrm>
            <a:off x="0" y="404664"/>
            <a:ext cx="9180512" cy="584775"/>
          </a:xfrm>
          <a:prstGeom prst="rect">
            <a:avLst/>
          </a:prstGeom>
          <a:noFill/>
          <a:ln w="9525">
            <a:noFill/>
            <a:miter lim="800000"/>
            <a:headEnd/>
            <a:tailEnd/>
          </a:ln>
        </p:spPr>
        <p:txBody>
          <a:bodyPr wrap="square">
            <a:spAutoFit/>
          </a:bodyPr>
          <a:lstStyle/>
          <a:p>
            <a:pPr algn="ctr">
              <a:spcBef>
                <a:spcPct val="50000"/>
              </a:spcBef>
            </a:pPr>
            <a:r>
              <a:rPr lang="en-US" sz="3200" b="1" dirty="0">
                <a:solidFill>
                  <a:srgbClr val="FFCC00"/>
                </a:solidFill>
                <a:latin typeface="Cambria" panose="02040503050406030204" pitchFamily="18" charset="0"/>
                <a:cs typeface="Times New Roman" pitchFamily="18" charset="0"/>
              </a:rPr>
              <a:t>What can we expect from this Congress?</a:t>
            </a:r>
            <a:endParaRPr lang="en-US" sz="3200" b="1" dirty="0">
              <a:solidFill>
                <a:srgbClr val="FFCC00"/>
              </a:solidFill>
              <a:latin typeface="Times New Roman" pitchFamily="18" charset="0"/>
              <a:cs typeface="Times New Roman" pitchFamily="18" charset="0"/>
            </a:endParaRPr>
          </a:p>
        </p:txBody>
      </p:sp>
      <p:sp>
        <p:nvSpPr>
          <p:cNvPr id="2" name="Prostokąt 1"/>
          <p:cNvSpPr/>
          <p:nvPr/>
        </p:nvSpPr>
        <p:spPr>
          <a:xfrm>
            <a:off x="290314" y="1628800"/>
            <a:ext cx="8280598" cy="2123658"/>
          </a:xfrm>
          <a:prstGeom prst="rect">
            <a:avLst/>
          </a:prstGeom>
        </p:spPr>
        <p:txBody>
          <a:bodyPr wrap="square">
            <a:spAutoFit/>
          </a:bodyPr>
          <a:lstStyle/>
          <a:p>
            <a:pPr marL="342900" indent="-342900">
              <a:lnSpc>
                <a:spcPct val="150000"/>
              </a:lnSpc>
              <a:buClr>
                <a:srgbClr val="C00000"/>
              </a:buClr>
              <a:buSzPct val="80000"/>
              <a:buFont typeface="Wingdings" panose="05000000000000000000" pitchFamily="2" charset="2"/>
              <a:buChar char="v"/>
            </a:pPr>
            <a:r>
              <a:rPr lang="en-US" sz="2200" b="1" dirty="0">
                <a:solidFill>
                  <a:srgbClr val="003399"/>
                </a:solidFill>
                <a:latin typeface="Cambria" panose="02040503050406030204" pitchFamily="18" charset="0"/>
              </a:rPr>
              <a:t>Compliments </a:t>
            </a:r>
            <a:r>
              <a:rPr lang="en-US" sz="2200" dirty="0">
                <a:latin typeface="Cambria" panose="02040503050406030204" pitchFamily="18" charset="0"/>
              </a:rPr>
              <a:t>to the Organizers for that important Event.</a:t>
            </a:r>
          </a:p>
          <a:p>
            <a:pPr marL="342900" indent="-342900">
              <a:lnSpc>
                <a:spcPct val="150000"/>
              </a:lnSpc>
              <a:buClr>
                <a:srgbClr val="C00000"/>
              </a:buClr>
              <a:buSzPct val="80000"/>
              <a:buFont typeface="Wingdings" panose="05000000000000000000" pitchFamily="2" charset="2"/>
              <a:buChar char="v"/>
            </a:pPr>
            <a:r>
              <a:rPr lang="en-US" sz="2200" b="1" dirty="0">
                <a:solidFill>
                  <a:srgbClr val="003399"/>
                </a:solidFill>
                <a:latin typeface="Cambria" panose="02040503050406030204" pitchFamily="18" charset="0"/>
              </a:rPr>
              <a:t>Thanks </a:t>
            </a:r>
            <a:r>
              <a:rPr lang="en-US" sz="2200" dirty="0">
                <a:latin typeface="Cambria" panose="02040503050406030204" pitchFamily="18" charset="0"/>
              </a:rPr>
              <a:t>for Invitation</a:t>
            </a:r>
          </a:p>
          <a:p>
            <a:pPr marL="342900" indent="-342900">
              <a:lnSpc>
                <a:spcPct val="150000"/>
              </a:lnSpc>
              <a:buClr>
                <a:srgbClr val="C00000"/>
              </a:buClr>
              <a:buSzPct val="80000"/>
              <a:buFont typeface="Wingdings" panose="05000000000000000000" pitchFamily="2" charset="2"/>
              <a:buChar char="v"/>
            </a:pPr>
            <a:r>
              <a:rPr kumimoji="0" lang="en-US" sz="2200" b="1" dirty="0">
                <a:solidFill>
                  <a:srgbClr val="003399"/>
                </a:solidFill>
                <a:latin typeface="Cambria" panose="02040503050406030204" pitchFamily="18" charset="0"/>
                <a:cs typeface="Times New Roman" pitchFamily="18" charset="0"/>
              </a:rPr>
              <a:t>Wishes</a:t>
            </a:r>
            <a:r>
              <a:rPr kumimoji="0" lang="en-US" sz="2200" dirty="0">
                <a:latin typeface="Cambria" panose="02040503050406030204" pitchFamily="18" charset="0"/>
                <a:cs typeface="Times New Roman" pitchFamily="18" charset="0"/>
              </a:rPr>
              <a:t> of Success</a:t>
            </a:r>
          </a:p>
          <a:p>
            <a:pPr marL="342900" indent="-342900">
              <a:lnSpc>
                <a:spcPct val="150000"/>
              </a:lnSpc>
              <a:buClr>
                <a:srgbClr val="C00000"/>
              </a:buClr>
              <a:buSzPct val="80000"/>
              <a:buFont typeface="Wingdings" panose="05000000000000000000" pitchFamily="2" charset="2"/>
              <a:buChar char="v"/>
            </a:pPr>
            <a:r>
              <a:rPr kumimoji="0" lang="en-US" sz="2200" b="1" dirty="0">
                <a:solidFill>
                  <a:srgbClr val="003399"/>
                </a:solidFill>
                <a:latin typeface="Cambria" panose="02040503050406030204" pitchFamily="18" charset="0"/>
                <a:cs typeface="Times New Roman" pitchFamily="18" charset="0"/>
              </a:rPr>
              <a:t>Greetings</a:t>
            </a:r>
            <a:r>
              <a:rPr kumimoji="0" lang="en-US" sz="2200" dirty="0">
                <a:latin typeface="Cambria" panose="02040503050406030204" pitchFamily="18" charset="0"/>
                <a:cs typeface="Times New Roman" pitchFamily="18" charset="0"/>
              </a:rPr>
              <a:t> from Polish Accountants and Auditors Society</a:t>
            </a:r>
          </a:p>
        </p:txBody>
      </p:sp>
      <p:sp>
        <p:nvSpPr>
          <p:cNvPr id="7" name="Symbol zastępczy stopki 4"/>
          <p:cNvSpPr>
            <a:spLocks noGrp="1"/>
          </p:cNvSpPr>
          <p:nvPr>
            <p:ph type="ftr" sz="quarter" idx="11"/>
          </p:nvPr>
        </p:nvSpPr>
        <p:spPr>
          <a:xfrm>
            <a:off x="1691680" y="6466681"/>
            <a:ext cx="5868665" cy="274638"/>
          </a:xfrm>
        </p:spPr>
        <p:txBody>
          <a:bodyPr/>
          <a:lstStyle>
            <a:lvl1pPr>
              <a:defRPr>
                <a:latin typeface="Cambria" panose="02040503050406030204" pitchFamily="18" charset="0"/>
              </a:defRPr>
            </a:lvl1pPr>
          </a:lstStyle>
          <a:p>
            <a:pPr>
              <a:defRPr/>
            </a:pPr>
            <a:r>
              <a:rPr lang="en-US" dirty="0"/>
              <a:t>Prof. Radosław Ignatowski, University of Łódź, Accountants</a:t>
            </a:r>
            <a:r>
              <a:rPr lang="pl-PL" dirty="0"/>
              <a:t> </a:t>
            </a:r>
            <a:r>
              <a:rPr lang="en-US" dirty="0"/>
              <a:t>Association in Poland</a:t>
            </a:r>
          </a:p>
        </p:txBody>
      </p:sp>
    </p:spTree>
    <p:extLst>
      <p:ext uri="{BB962C8B-B14F-4D97-AF65-F5344CB8AC3E}">
        <p14:creationId xmlns:p14="http://schemas.microsoft.com/office/powerpoint/2010/main" val="20902307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ł">
  <a:themeElements>
    <a:clrScheme name="Moduł">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ł">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ł">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ł">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ł">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emplate>
  <TotalTime>3677</TotalTime>
  <Words>631</Words>
  <Application>Microsoft Office PowerPoint</Application>
  <PresentationFormat>Pokaz na ekranie (4:3)</PresentationFormat>
  <Paragraphs>82</Paragraphs>
  <Slides>8</Slides>
  <Notes>4</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8</vt:i4>
      </vt:variant>
    </vt:vector>
  </HeadingPairs>
  <TitlesOfParts>
    <vt:vector size="17" baseType="lpstr">
      <vt:lpstr>Arial</vt:lpstr>
      <vt:lpstr>Arial Narrow</vt:lpstr>
      <vt:lpstr>Cambria</vt:lpstr>
      <vt:lpstr>Corbel</vt:lpstr>
      <vt:lpstr>Times New Roman</vt:lpstr>
      <vt:lpstr>Wingdings</vt:lpstr>
      <vt:lpstr>Wingdings 2</vt:lpstr>
      <vt:lpstr>Wingdings 3</vt:lpstr>
      <vt:lpstr>Moduł</vt:lpstr>
      <vt:lpstr>Prezentacja programu PowerPoint</vt:lpstr>
      <vt:lpstr>Prezentacja programu PowerPoint</vt:lpstr>
      <vt:lpstr>Prezentacja programu PowerPoint</vt:lpstr>
      <vt:lpstr>What can we expect from Financial Reporting?</vt:lpstr>
      <vt:lpstr>Prezentacja programu PowerPoint</vt:lpstr>
      <vt:lpstr>Prezentacja programu PowerPoint</vt:lpstr>
      <vt:lpstr>How Accounting should Run? Accounting Regulations and Practice</vt:lpstr>
      <vt:lpstr>Prezentacja programu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Stosowanie MSR w Polsce Pierwsze doświadczenia i stałe dylematy</dc:title>
  <dc:creator>Radosław Ignatowski</dc:creator>
  <cp:lastModifiedBy>Dorota Wyczółkowska</cp:lastModifiedBy>
  <cp:revision>236</cp:revision>
  <cp:lastPrinted>2021-03-11T09:40:27Z</cp:lastPrinted>
  <dcterms:created xsi:type="dcterms:W3CDTF">2005-10-24T21:22:47Z</dcterms:created>
  <dcterms:modified xsi:type="dcterms:W3CDTF">2022-09-07T08:02:17Z</dcterms:modified>
</cp:coreProperties>
</file>